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703" r:id="rId6"/>
    <p:sldMasterId id="2147483724" r:id="rId7"/>
  </p:sldMasterIdLst>
  <p:notesMasterIdLst>
    <p:notesMasterId r:id="rId32"/>
  </p:notesMasterIdLst>
  <p:handoutMasterIdLst>
    <p:handoutMasterId r:id="rId33"/>
  </p:handoutMasterIdLst>
  <p:sldIdLst>
    <p:sldId id="364" r:id="rId8"/>
    <p:sldId id="355" r:id="rId9"/>
    <p:sldId id="365" r:id="rId10"/>
    <p:sldId id="356" r:id="rId11"/>
    <p:sldId id="317" r:id="rId12"/>
    <p:sldId id="339" r:id="rId13"/>
    <p:sldId id="349" r:id="rId14"/>
    <p:sldId id="350" r:id="rId15"/>
    <p:sldId id="351" r:id="rId16"/>
    <p:sldId id="366" r:id="rId17"/>
    <p:sldId id="333" r:id="rId18"/>
    <p:sldId id="326" r:id="rId19"/>
    <p:sldId id="367" r:id="rId20"/>
    <p:sldId id="361" r:id="rId21"/>
    <p:sldId id="362" r:id="rId22"/>
    <p:sldId id="363" r:id="rId23"/>
    <p:sldId id="359" r:id="rId24"/>
    <p:sldId id="357" r:id="rId25"/>
    <p:sldId id="358" r:id="rId26"/>
    <p:sldId id="371" r:id="rId27"/>
    <p:sldId id="368" r:id="rId28"/>
    <p:sldId id="369" r:id="rId29"/>
    <p:sldId id="370" r:id="rId30"/>
    <p:sldId id="372" r:id="rId31"/>
  </p:sldIdLst>
  <p:sldSz cx="9144000" cy="5143500" type="screen16x9"/>
  <p:notesSz cx="7010400" cy="9296400"/>
  <p:defaultTex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rby, Kevin" initials="K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00A"/>
    <a:srgbClr val="FFFFFF"/>
    <a:srgbClr val="E50000"/>
    <a:srgbClr val="FFFF99"/>
    <a:srgbClr val="CC9900"/>
    <a:srgbClr val="7F7F7F"/>
    <a:srgbClr val="000000"/>
    <a:srgbClr val="F8F8F8"/>
    <a:srgbClr val="F2F2F2"/>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9" autoAdjust="0"/>
    <p:restoredTop sz="85080" autoAdjust="0"/>
  </p:normalViewPr>
  <p:slideViewPr>
    <p:cSldViewPr snapToGrid="0">
      <p:cViewPr varScale="1">
        <p:scale>
          <a:sx n="92" d="100"/>
          <a:sy n="92" d="100"/>
        </p:scale>
        <p:origin x="1248" y="96"/>
      </p:cViewPr>
      <p:guideLst>
        <p:guide orient="horz" pos="1620"/>
        <p:guide pos="2880"/>
      </p:guideLst>
    </p:cSldViewPr>
  </p:slideViewPr>
  <p:outlineViewPr>
    <p:cViewPr>
      <p:scale>
        <a:sx n="33" d="100"/>
        <a:sy n="33" d="100"/>
      </p:scale>
      <p:origin x="42"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g0220733\Documents\Red%20App%20Research\Copy%20of%20ICC%20Business%20Case%208-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g0220733\Documents\Red%20App%20Research\Copy%20of%20ICC%20Business%20Case%208-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g0220733\Documents\Red%20App%20Research\Copy%20of%20ICC%20Business%20Case%208-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g0220733\Documents\Red%20App%20Research\Copy%20of%20ICC%20Business%20Case%208-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title>
    <c:autoTitleDeleted val="0"/>
    <c:plotArea>
      <c:layout/>
      <c:lineChart>
        <c:grouping val="standard"/>
        <c:varyColors val="0"/>
        <c:ser>
          <c:idx val="0"/>
          <c:order val="0"/>
          <c:tx>
            <c:v>NPV vs Annual fee</c:v>
          </c:tx>
          <c:spPr>
            <a:ln>
              <a:solidFill>
                <a:srgbClr val="E5000A"/>
              </a:solidFill>
            </a:ln>
          </c:spPr>
          <c:marker>
            <c:spPr>
              <a:solidFill>
                <a:srgbClr val="E5000A"/>
              </a:solidFill>
              <a:ln>
                <a:solidFill>
                  <a:srgbClr val="E5000A"/>
                </a:solidFill>
              </a:ln>
            </c:spPr>
          </c:marker>
          <c:cat>
            <c:numRef>
              <c:f>Sheet1!$B$24:$B$28</c:f>
              <c:numCache>
                <c:formatCode>General</c:formatCode>
                <c:ptCount val="5"/>
                <c:pt idx="0">
                  <c:v>350</c:v>
                </c:pt>
                <c:pt idx="1">
                  <c:v>300</c:v>
                </c:pt>
                <c:pt idx="2">
                  <c:v>200</c:v>
                </c:pt>
                <c:pt idx="3">
                  <c:v>100</c:v>
                </c:pt>
                <c:pt idx="4">
                  <c:v>0</c:v>
                </c:pt>
              </c:numCache>
            </c:numRef>
          </c:cat>
          <c:val>
            <c:numRef>
              <c:f>Sheet1!$E$24:$E$28</c:f>
              <c:numCache>
                <c:formatCode>"$"#,##0.00</c:formatCode>
                <c:ptCount val="5"/>
                <c:pt idx="0">
                  <c:v>1191237</c:v>
                </c:pt>
                <c:pt idx="1">
                  <c:v>1133321</c:v>
                </c:pt>
                <c:pt idx="2">
                  <c:v>1017488</c:v>
                </c:pt>
                <c:pt idx="3">
                  <c:v>901654</c:v>
                </c:pt>
                <c:pt idx="4">
                  <c:v>785821</c:v>
                </c:pt>
              </c:numCache>
            </c:numRef>
          </c:val>
          <c:smooth val="0"/>
          <c:extLst>
            <c:ext xmlns:c16="http://schemas.microsoft.com/office/drawing/2014/chart" uri="{C3380CC4-5D6E-409C-BE32-E72D297353CC}">
              <c16:uniqueId val="{00000000-B7A5-4931-BE9B-1C6D75C0D8A9}"/>
            </c:ext>
          </c:extLst>
        </c:ser>
        <c:dLbls>
          <c:showLegendKey val="0"/>
          <c:showVal val="0"/>
          <c:showCatName val="0"/>
          <c:showSerName val="0"/>
          <c:showPercent val="0"/>
          <c:showBubbleSize val="0"/>
        </c:dLbls>
        <c:marker val="1"/>
        <c:smooth val="0"/>
        <c:axId val="81325440"/>
        <c:axId val="87191936"/>
      </c:lineChart>
      <c:catAx>
        <c:axId val="81325440"/>
        <c:scaling>
          <c:orientation val="minMax"/>
        </c:scaling>
        <c:delete val="0"/>
        <c:axPos val="b"/>
        <c:numFmt formatCode="General" sourceLinked="1"/>
        <c:majorTickMark val="out"/>
        <c:minorTickMark val="none"/>
        <c:tickLblPos val="nextTo"/>
        <c:crossAx val="87191936"/>
        <c:crosses val="autoZero"/>
        <c:auto val="1"/>
        <c:lblAlgn val="ctr"/>
        <c:lblOffset val="100"/>
        <c:noMultiLvlLbl val="0"/>
      </c:catAx>
      <c:valAx>
        <c:axId val="87191936"/>
        <c:scaling>
          <c:orientation val="minMax"/>
        </c:scaling>
        <c:delete val="0"/>
        <c:axPos val="l"/>
        <c:majorGridlines/>
        <c:numFmt formatCode="&quot;$&quot;#,##0_);[Red]\(&quot;$&quot;#,##0\)" sourceLinked="0"/>
        <c:majorTickMark val="out"/>
        <c:minorTickMark val="none"/>
        <c:tickLblPos val="nextTo"/>
        <c:crossAx val="81325440"/>
        <c:crosses val="autoZero"/>
        <c:crossBetween val="between"/>
      </c:valAx>
    </c:plotArea>
    <c:legend>
      <c:legendPos val="r"/>
      <c:overlay val="0"/>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title>
    <c:autoTitleDeleted val="0"/>
    <c:plotArea>
      <c:layout/>
      <c:lineChart>
        <c:grouping val="standard"/>
        <c:varyColors val="0"/>
        <c:ser>
          <c:idx val="0"/>
          <c:order val="0"/>
          <c:tx>
            <c:v>NPV vs Incremental bookings</c:v>
          </c:tx>
          <c:spPr>
            <a:ln>
              <a:solidFill>
                <a:srgbClr val="E5000A"/>
              </a:solidFill>
            </a:ln>
          </c:spPr>
          <c:marker>
            <c:spPr>
              <a:solidFill>
                <a:srgbClr val="E5000A"/>
              </a:solidFill>
              <a:ln>
                <a:solidFill>
                  <a:srgbClr val="E5000A"/>
                </a:solidFill>
              </a:ln>
            </c:spPr>
          </c:marker>
          <c:val>
            <c:numRef>
              <c:f>Sheet1!$E$2:$E$4</c:f>
              <c:numCache>
                <c:formatCode>"$"#,##0.00</c:formatCode>
                <c:ptCount val="3"/>
                <c:pt idx="0">
                  <c:v>1191237</c:v>
                </c:pt>
                <c:pt idx="1">
                  <c:v>2288271</c:v>
                </c:pt>
                <c:pt idx="2">
                  <c:v>3385304</c:v>
                </c:pt>
              </c:numCache>
            </c:numRef>
          </c:val>
          <c:smooth val="0"/>
          <c:extLst>
            <c:ext xmlns:c16="http://schemas.microsoft.com/office/drawing/2014/chart" uri="{C3380CC4-5D6E-409C-BE32-E72D297353CC}">
              <c16:uniqueId val="{00000000-D64E-4BCD-B72B-FB07A63DFC15}"/>
            </c:ext>
          </c:extLst>
        </c:ser>
        <c:dLbls>
          <c:showLegendKey val="0"/>
          <c:showVal val="0"/>
          <c:showCatName val="0"/>
          <c:showSerName val="0"/>
          <c:showPercent val="0"/>
          <c:showBubbleSize val="0"/>
        </c:dLbls>
        <c:marker val="1"/>
        <c:smooth val="0"/>
        <c:axId val="87196800"/>
        <c:axId val="87209856"/>
      </c:lineChart>
      <c:catAx>
        <c:axId val="87196800"/>
        <c:scaling>
          <c:orientation val="minMax"/>
        </c:scaling>
        <c:delete val="0"/>
        <c:axPos val="b"/>
        <c:majorTickMark val="out"/>
        <c:minorTickMark val="none"/>
        <c:tickLblPos val="nextTo"/>
        <c:crossAx val="87209856"/>
        <c:crosses val="autoZero"/>
        <c:auto val="1"/>
        <c:lblAlgn val="ctr"/>
        <c:lblOffset val="100"/>
        <c:noMultiLvlLbl val="0"/>
      </c:catAx>
      <c:valAx>
        <c:axId val="87209856"/>
        <c:scaling>
          <c:orientation val="minMax"/>
        </c:scaling>
        <c:delete val="0"/>
        <c:axPos val="l"/>
        <c:majorGridlines/>
        <c:numFmt formatCode="&quot;$&quot;#,##0_);[Red]\(&quot;$&quot;#,##0\)" sourceLinked="0"/>
        <c:majorTickMark val="out"/>
        <c:minorTickMark val="none"/>
        <c:tickLblPos val="nextTo"/>
        <c:crossAx val="87196800"/>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a:t>NPV vs Labor hours</a:t>
            </a:r>
          </a:p>
        </c:rich>
      </c:tx>
      <c:overlay val="0"/>
    </c:title>
    <c:autoTitleDeleted val="0"/>
    <c:plotArea>
      <c:layout/>
      <c:lineChart>
        <c:grouping val="standard"/>
        <c:varyColors val="0"/>
        <c:ser>
          <c:idx val="0"/>
          <c:order val="0"/>
          <c:tx>
            <c:v>NPV vs Labor hours</c:v>
          </c:tx>
          <c:spPr>
            <a:ln>
              <a:solidFill>
                <a:srgbClr val="E5000A"/>
              </a:solidFill>
            </a:ln>
          </c:spPr>
          <c:marker>
            <c:spPr>
              <a:solidFill>
                <a:srgbClr val="E5000A"/>
              </a:solidFill>
              <a:ln>
                <a:solidFill>
                  <a:srgbClr val="E5000A"/>
                </a:solidFill>
              </a:ln>
            </c:spPr>
          </c:marker>
          <c:cat>
            <c:numRef>
              <c:f>Sheet1!$B$10:$B$12</c:f>
              <c:numCache>
                <c:formatCode>General</c:formatCode>
                <c:ptCount val="3"/>
                <c:pt idx="0">
                  <c:v>300</c:v>
                </c:pt>
                <c:pt idx="1">
                  <c:v>400</c:v>
                </c:pt>
                <c:pt idx="2">
                  <c:v>500</c:v>
                </c:pt>
              </c:numCache>
            </c:numRef>
          </c:cat>
          <c:val>
            <c:numRef>
              <c:f>Sheet1!$E$10:$E$12</c:f>
              <c:numCache>
                <c:formatCode>"$"#,##0.00</c:formatCode>
                <c:ptCount val="3"/>
                <c:pt idx="0">
                  <c:v>1191237</c:v>
                </c:pt>
                <c:pt idx="1">
                  <c:v>1184348</c:v>
                </c:pt>
                <c:pt idx="2">
                  <c:v>1177459</c:v>
                </c:pt>
              </c:numCache>
            </c:numRef>
          </c:val>
          <c:smooth val="0"/>
          <c:extLst>
            <c:ext xmlns:c16="http://schemas.microsoft.com/office/drawing/2014/chart" uri="{C3380CC4-5D6E-409C-BE32-E72D297353CC}">
              <c16:uniqueId val="{00000000-315C-4FD5-B8CA-14AC99CED21F}"/>
            </c:ext>
          </c:extLst>
        </c:ser>
        <c:dLbls>
          <c:showLegendKey val="0"/>
          <c:showVal val="0"/>
          <c:showCatName val="0"/>
          <c:showSerName val="0"/>
          <c:showPercent val="0"/>
          <c:showBubbleSize val="0"/>
        </c:dLbls>
        <c:marker val="1"/>
        <c:smooth val="0"/>
        <c:axId val="88965504"/>
        <c:axId val="88974464"/>
      </c:lineChart>
      <c:catAx>
        <c:axId val="88965504"/>
        <c:scaling>
          <c:orientation val="minMax"/>
        </c:scaling>
        <c:delete val="0"/>
        <c:axPos val="b"/>
        <c:numFmt formatCode="#,##0_);[Red]\(#,##0\)" sourceLinked="0"/>
        <c:majorTickMark val="out"/>
        <c:minorTickMark val="none"/>
        <c:tickLblPos val="nextTo"/>
        <c:crossAx val="88974464"/>
        <c:crosses val="autoZero"/>
        <c:auto val="1"/>
        <c:lblAlgn val="ctr"/>
        <c:lblOffset val="100"/>
        <c:noMultiLvlLbl val="0"/>
      </c:catAx>
      <c:valAx>
        <c:axId val="88974464"/>
        <c:scaling>
          <c:orientation val="minMax"/>
        </c:scaling>
        <c:delete val="0"/>
        <c:axPos val="l"/>
        <c:majorGridlines/>
        <c:numFmt formatCode="&quot;$&quot;#,##0_);[Red]\(&quot;$&quot;#,##0\)" sourceLinked="0"/>
        <c:majorTickMark val="out"/>
        <c:minorTickMark val="none"/>
        <c:tickLblPos val="nextTo"/>
        <c:crossAx val="88965504"/>
        <c:crosses val="autoZero"/>
        <c:crossBetween val="between"/>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title>
    <c:autoTitleDeleted val="0"/>
    <c:plotArea>
      <c:layout/>
      <c:lineChart>
        <c:grouping val="standard"/>
        <c:varyColors val="0"/>
        <c:ser>
          <c:idx val="0"/>
          <c:order val="0"/>
          <c:tx>
            <c:v>NPV vs Labor rates</c:v>
          </c:tx>
          <c:marker>
            <c:spPr>
              <a:solidFill>
                <a:srgbClr val="E5000A"/>
              </a:solidFill>
            </c:spPr>
          </c:marker>
          <c:cat>
            <c:numRef>
              <c:f>Sheet1!$B$20:$B$22</c:f>
              <c:numCache>
                <c:formatCode>General</c:formatCode>
                <c:ptCount val="3"/>
                <c:pt idx="0">
                  <c:v>34</c:v>
                </c:pt>
                <c:pt idx="1">
                  <c:v>68</c:v>
                </c:pt>
                <c:pt idx="2">
                  <c:v>106</c:v>
                </c:pt>
              </c:numCache>
            </c:numRef>
          </c:cat>
          <c:val>
            <c:numRef>
              <c:f>Sheet1!$E$20:$E$22</c:f>
              <c:numCache>
                <c:formatCode>"$"#,##0.00</c:formatCode>
                <c:ptCount val="3"/>
                <c:pt idx="0">
                  <c:v>1201462</c:v>
                </c:pt>
                <c:pt idx="1">
                  <c:v>1191237</c:v>
                </c:pt>
                <c:pt idx="2">
                  <c:v>1179827</c:v>
                </c:pt>
              </c:numCache>
            </c:numRef>
          </c:val>
          <c:smooth val="0"/>
          <c:extLst>
            <c:ext xmlns:c16="http://schemas.microsoft.com/office/drawing/2014/chart" uri="{C3380CC4-5D6E-409C-BE32-E72D297353CC}">
              <c16:uniqueId val="{00000000-18F2-4470-8A3C-FF5A89A82E5F}"/>
            </c:ext>
          </c:extLst>
        </c:ser>
        <c:dLbls>
          <c:showLegendKey val="0"/>
          <c:showVal val="0"/>
          <c:showCatName val="0"/>
          <c:showSerName val="0"/>
          <c:showPercent val="0"/>
          <c:showBubbleSize val="0"/>
        </c:dLbls>
        <c:marker val="1"/>
        <c:smooth val="0"/>
        <c:axId val="80743808"/>
        <c:axId val="80771712"/>
      </c:lineChart>
      <c:catAx>
        <c:axId val="80743808"/>
        <c:scaling>
          <c:orientation val="minMax"/>
        </c:scaling>
        <c:delete val="0"/>
        <c:axPos val="b"/>
        <c:numFmt formatCode="&quot;$&quot;#,##0_);[Red]\(&quot;$&quot;#,##0\)" sourceLinked="0"/>
        <c:majorTickMark val="out"/>
        <c:minorTickMark val="none"/>
        <c:tickLblPos val="nextTo"/>
        <c:crossAx val="80771712"/>
        <c:crosses val="autoZero"/>
        <c:auto val="1"/>
        <c:lblAlgn val="ctr"/>
        <c:lblOffset val="100"/>
        <c:noMultiLvlLbl val="0"/>
      </c:catAx>
      <c:valAx>
        <c:axId val="80771712"/>
        <c:scaling>
          <c:orientation val="minMax"/>
        </c:scaling>
        <c:delete val="0"/>
        <c:axPos val="l"/>
        <c:majorGridlines/>
        <c:numFmt formatCode="&quot;$&quot;#,##0_);[Red]\(&quot;$&quot;#,##0\)" sourceLinked="0"/>
        <c:majorTickMark val="out"/>
        <c:minorTickMark val="none"/>
        <c:tickLblPos val="nextTo"/>
        <c:crossAx val="80743808"/>
        <c:crosses val="autoZero"/>
        <c:crossBetween val="between"/>
      </c:valAx>
    </c:plotArea>
    <c:legend>
      <c:legendPos val="r"/>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980"/>
          </a:xfrm>
          <a:prstGeom prst="rect">
            <a:avLst/>
          </a:prstGeom>
        </p:spPr>
        <p:txBody>
          <a:bodyPr vert="horz" lIns="92647" tIns="46324" rIns="92647" bIns="46324"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980"/>
          </a:xfrm>
          <a:prstGeom prst="rect">
            <a:avLst/>
          </a:prstGeom>
        </p:spPr>
        <p:txBody>
          <a:bodyPr vert="horz" lIns="92647" tIns="46324" rIns="92647" bIns="46324" rtlCol="0"/>
          <a:lstStyle>
            <a:lvl1pPr algn="r">
              <a:defRPr sz="1200"/>
            </a:lvl1pPr>
          </a:lstStyle>
          <a:p>
            <a:fld id="{062C3EBE-293C-487A-93A7-38F0195F8163}" type="datetimeFigureOut">
              <a:rPr lang="en-US" smtClean="0"/>
              <a:t>10/1/2018</a:t>
            </a:fld>
            <a:endParaRPr lang="en-US"/>
          </a:p>
        </p:txBody>
      </p:sp>
      <p:sp>
        <p:nvSpPr>
          <p:cNvPr id="4" name="Footer Placeholder 3"/>
          <p:cNvSpPr>
            <a:spLocks noGrp="1"/>
          </p:cNvSpPr>
          <p:nvPr>
            <p:ph type="ftr" sz="quarter" idx="2"/>
          </p:nvPr>
        </p:nvSpPr>
        <p:spPr>
          <a:xfrm>
            <a:off x="0" y="8829823"/>
            <a:ext cx="3037840" cy="464980"/>
          </a:xfrm>
          <a:prstGeom prst="rect">
            <a:avLst/>
          </a:prstGeom>
        </p:spPr>
        <p:txBody>
          <a:bodyPr vert="horz" lIns="92647" tIns="46324" rIns="92647" bIns="46324"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823"/>
            <a:ext cx="3037840" cy="464980"/>
          </a:xfrm>
          <a:prstGeom prst="rect">
            <a:avLst/>
          </a:prstGeom>
        </p:spPr>
        <p:txBody>
          <a:bodyPr vert="horz" lIns="92647" tIns="46324" rIns="92647" bIns="46324" rtlCol="0" anchor="b"/>
          <a:lstStyle>
            <a:lvl1pPr algn="r">
              <a:defRPr sz="1200"/>
            </a:lvl1pPr>
          </a:lstStyle>
          <a:p>
            <a:fld id="{773EABD7-8BF9-49D3-AE6A-00196CE431E0}" type="slidenum">
              <a:rPr lang="en-US" smtClean="0"/>
              <a:t>‹#›</a:t>
            </a:fld>
            <a:endParaRPr lang="en-US"/>
          </a:p>
        </p:txBody>
      </p:sp>
    </p:spTree>
    <p:extLst>
      <p:ext uri="{BB962C8B-B14F-4D97-AF65-F5344CB8AC3E}">
        <p14:creationId xmlns:p14="http://schemas.microsoft.com/office/powerpoint/2010/main" val="31484766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6" rIns="93170"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0" tIns="46586" rIns="93170" bIns="46586" rtlCol="0"/>
          <a:lstStyle>
            <a:lvl1pPr algn="r">
              <a:defRPr sz="1200"/>
            </a:lvl1pPr>
          </a:lstStyle>
          <a:p>
            <a:fld id="{D12E9CA8-4A0E-46FA-B551-6817B90181C0}" type="datetimeFigureOut">
              <a:rPr lang="en-US" smtClean="0"/>
              <a:t>10/1/2018</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0" tIns="46586" rIns="93170" bIns="46586"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0" tIns="46586" rIns="93170"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0" tIns="46586" rIns="93170"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0" tIns="46586" rIns="93170" bIns="46586" rtlCol="0" anchor="b"/>
          <a:lstStyle>
            <a:lvl1pPr algn="r">
              <a:defRPr sz="1200"/>
            </a:lvl1pPr>
          </a:lstStyle>
          <a:p>
            <a:fld id="{60909FD8-7D38-4A39-A51E-C572C88F07C4}" type="slidenum">
              <a:rPr lang="en-US" smtClean="0"/>
              <a:t>‹#›</a:t>
            </a:fld>
            <a:endParaRPr lang="en-US"/>
          </a:p>
        </p:txBody>
      </p:sp>
    </p:spTree>
    <p:extLst>
      <p:ext uri="{BB962C8B-B14F-4D97-AF65-F5344CB8AC3E}">
        <p14:creationId xmlns:p14="http://schemas.microsoft.com/office/powerpoint/2010/main" val="885993836"/>
      </p:ext>
    </p:extLst>
  </p:cSld>
  <p:clrMap bg1="lt1" tx1="dk1" bg2="lt2" tx2="dk2" accent1="accent1" accent2="accent2" accent3="accent3" accent4="accent4" accent5="accent5" accent6="accent6" hlink="hlink" folHlink="folHlink"/>
  <p:hf hdr="0" ftr="0" dt="0"/>
  <p:notesStyle>
    <a:lvl1pPr marL="0" algn="l" defTabSz="914362" rtl="0" eaLnBrk="1" latinLnBrk="0" hangingPunct="1">
      <a:defRPr sz="1200" kern="1200">
        <a:solidFill>
          <a:schemeClr val="tx1"/>
        </a:solidFill>
        <a:latin typeface="+mn-lt"/>
        <a:ea typeface="+mn-ea"/>
        <a:cs typeface="+mn-cs"/>
      </a:defRPr>
    </a:lvl1pPr>
    <a:lvl2pPr marL="457181" algn="l" defTabSz="914362" rtl="0" eaLnBrk="1" latinLnBrk="0" hangingPunct="1">
      <a:defRPr sz="1200" kern="1200">
        <a:solidFill>
          <a:schemeClr val="tx1"/>
        </a:solidFill>
        <a:latin typeface="+mn-lt"/>
        <a:ea typeface="+mn-ea"/>
        <a:cs typeface="+mn-cs"/>
      </a:defRPr>
    </a:lvl2pPr>
    <a:lvl3pPr marL="914362" algn="l" defTabSz="914362" rtl="0" eaLnBrk="1" latinLnBrk="0" hangingPunct="1">
      <a:defRPr sz="1200" kern="1200">
        <a:solidFill>
          <a:schemeClr val="tx1"/>
        </a:solidFill>
        <a:latin typeface="+mn-lt"/>
        <a:ea typeface="+mn-ea"/>
        <a:cs typeface="+mn-cs"/>
      </a:defRPr>
    </a:lvl3pPr>
    <a:lvl4pPr marL="1371543" algn="l" defTabSz="914362" rtl="0" eaLnBrk="1" latinLnBrk="0" hangingPunct="1">
      <a:defRPr sz="1200" kern="1200">
        <a:solidFill>
          <a:schemeClr val="tx1"/>
        </a:solidFill>
        <a:latin typeface="+mn-lt"/>
        <a:ea typeface="+mn-ea"/>
        <a:cs typeface="+mn-cs"/>
      </a:defRPr>
    </a:lvl4pPr>
    <a:lvl5pPr marL="1828724" algn="l" defTabSz="914362" rtl="0" eaLnBrk="1" latinLnBrk="0" hangingPunct="1">
      <a:defRPr sz="1200" kern="1200">
        <a:solidFill>
          <a:schemeClr val="tx1"/>
        </a:solidFill>
        <a:latin typeface="+mn-lt"/>
        <a:ea typeface="+mn-ea"/>
        <a:cs typeface="+mn-cs"/>
      </a:defRPr>
    </a:lvl5pPr>
    <a:lvl6pPr marL="2285905" algn="l" defTabSz="914362" rtl="0" eaLnBrk="1" latinLnBrk="0" hangingPunct="1">
      <a:defRPr sz="1200" kern="1200">
        <a:solidFill>
          <a:schemeClr val="tx1"/>
        </a:solidFill>
        <a:latin typeface="+mn-lt"/>
        <a:ea typeface="+mn-ea"/>
        <a:cs typeface="+mn-cs"/>
      </a:defRPr>
    </a:lvl6pPr>
    <a:lvl7pPr marL="2743086" algn="l" defTabSz="914362" rtl="0" eaLnBrk="1" latinLnBrk="0" hangingPunct="1">
      <a:defRPr sz="1200" kern="1200">
        <a:solidFill>
          <a:schemeClr val="tx1"/>
        </a:solidFill>
        <a:latin typeface="+mn-lt"/>
        <a:ea typeface="+mn-ea"/>
        <a:cs typeface="+mn-cs"/>
      </a:defRPr>
    </a:lvl7pPr>
    <a:lvl8pPr marL="3200266" algn="l" defTabSz="914362" rtl="0" eaLnBrk="1" latinLnBrk="0" hangingPunct="1">
      <a:defRPr sz="1200" kern="1200">
        <a:solidFill>
          <a:schemeClr val="tx1"/>
        </a:solidFill>
        <a:latin typeface="+mn-lt"/>
        <a:ea typeface="+mn-ea"/>
        <a:cs typeface="+mn-cs"/>
      </a:defRPr>
    </a:lvl8pPr>
    <a:lvl9pPr marL="3657448" algn="l" defTabSz="91436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5">
              <a:defRPr/>
            </a:pPr>
            <a:r>
              <a:rPr lang="en-US" dirty="0"/>
              <a:t>Nick: “Everyone say hello to a special friend of ours, Mr. Abbas, a businessman from the UAE. In his free time he loves to travel around the world. This month, Mr.. Abbas is planning on taking his semi-annual leisure trip. He has chosen London as his destination. Mr.. Abbas is hoping this trip is more successful than his last, a trip to Russia that ended up rushing him home with nothing but a matryoshka doll from the duty free and a tear in his eye.“</a:t>
            </a:r>
          </a:p>
        </p:txBody>
      </p:sp>
      <p:sp>
        <p:nvSpPr>
          <p:cNvPr id="4" name="Slide Number Placeholder 3"/>
          <p:cNvSpPr>
            <a:spLocks noGrp="1"/>
          </p:cNvSpPr>
          <p:nvPr>
            <p:ph type="sldNum" sz="quarter" idx="10"/>
          </p:nvPr>
        </p:nvSpPr>
        <p:spPr/>
        <p:txBody>
          <a:bodyPr/>
          <a:lstStyle/>
          <a:p>
            <a:fld id="{60909FD8-7D38-4A39-A51E-C572C88F07C4}"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960280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5">
              <a:defRPr/>
            </a:pPr>
            <a:r>
              <a:rPr lang="en-US" dirty="0"/>
              <a:t>Nick: Paraphrased Narration: “Mr. Abbas trusts face-to-face travel agents over online agencies. Fahim can serve more customers per day with the time he saves using DOSSIER. And Mr. Abbas is very satisfied with the service he’s received.”</a:t>
            </a:r>
          </a:p>
        </p:txBody>
      </p:sp>
      <p:sp>
        <p:nvSpPr>
          <p:cNvPr id="4" name="Slide Number Placeholder 3"/>
          <p:cNvSpPr>
            <a:spLocks noGrp="1"/>
          </p:cNvSpPr>
          <p:nvPr>
            <p:ph type="sldNum" sz="quarter" idx="10"/>
          </p:nvPr>
        </p:nvSpPr>
        <p:spPr/>
        <p:txBody>
          <a:bodyPr/>
          <a:lstStyle/>
          <a:p>
            <a:fld id="{60909FD8-7D38-4A39-A51E-C572C88F07C4}"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960280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295" rtl="0" eaLnBrk="1" fontAlgn="auto" latinLnBrk="0" hangingPunct="1">
              <a:lnSpc>
                <a:spcPct val="100000"/>
              </a:lnSpc>
              <a:spcBef>
                <a:spcPts val="0"/>
              </a:spcBef>
              <a:spcAft>
                <a:spcPts val="0"/>
              </a:spcAft>
              <a:buClrTx/>
              <a:buSzTx/>
              <a:buFontTx/>
              <a:buNone/>
              <a:tabLst/>
              <a:defRPr/>
            </a:pPr>
            <a:r>
              <a:rPr lang="en-US" dirty="0"/>
              <a:t>Annie: “Why did we choose the Middle East? It is the fastest-growing travel market in the world. Sabre is investing in the Middle East;</a:t>
            </a:r>
            <a:r>
              <a:rPr lang="en-US" baseline="0" dirty="0"/>
              <a:t> we just opened an office in Turkey. And there are *a lot* of travel document issues in the Middle East. Most travelers in the region prefer local travel agencies over OTAs; trust, experience, and a cash economy contribute to that preference. And broadband access is low, so OTAs are not often a viable option.”</a:t>
            </a:r>
            <a:endParaRPr lang="en-US" dirty="0"/>
          </a:p>
        </p:txBody>
      </p:sp>
      <p:sp>
        <p:nvSpPr>
          <p:cNvPr id="4" name="Slide Number Placeholder 3"/>
          <p:cNvSpPr>
            <a:spLocks noGrp="1"/>
          </p:cNvSpPr>
          <p:nvPr>
            <p:ph type="sldNum" sz="quarter" idx="10"/>
          </p:nvPr>
        </p:nvSpPr>
        <p:spPr/>
        <p:txBody>
          <a:bodyPr/>
          <a:lstStyle/>
          <a:p>
            <a:fld id="{60909FD8-7D38-4A39-A51E-C572C88F07C4}" type="slidenum">
              <a:rPr lang="en-US" smtClean="0"/>
              <a:t>11</a:t>
            </a:fld>
            <a:endParaRPr lang="en-US"/>
          </a:p>
        </p:txBody>
      </p:sp>
    </p:spTree>
    <p:extLst>
      <p:ext uri="{BB962C8B-B14F-4D97-AF65-F5344CB8AC3E}">
        <p14:creationId xmlns:p14="http://schemas.microsoft.com/office/powerpoint/2010/main" val="960280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5">
              <a:defRPr/>
            </a:pPr>
            <a:r>
              <a:rPr lang="en-US" dirty="0"/>
              <a:t>Annie: “DOSSIER makes agencies</a:t>
            </a:r>
            <a:r>
              <a:rPr lang="en-US" baseline="0" dirty="0"/>
              <a:t> more efficient, saving up to 80% of the time now required to process documents. It helps agencies optimize their overhead by efficiently using their people. It mitigates the risks involved with providing incorrect travel documents. And, it allows agencies to be ultra-engaged with the traveler.”</a:t>
            </a:r>
            <a:endParaRPr lang="en-US" dirty="0"/>
          </a:p>
        </p:txBody>
      </p:sp>
      <p:sp>
        <p:nvSpPr>
          <p:cNvPr id="4" name="Slide Number Placeholder 3"/>
          <p:cNvSpPr>
            <a:spLocks noGrp="1"/>
          </p:cNvSpPr>
          <p:nvPr>
            <p:ph type="sldNum" sz="quarter" idx="10"/>
          </p:nvPr>
        </p:nvSpPr>
        <p:spPr/>
        <p:txBody>
          <a:bodyPr/>
          <a:lstStyle/>
          <a:p>
            <a:fld id="{60909FD8-7D38-4A39-A51E-C572C88F07C4}" type="slidenum">
              <a:rPr lang="en-US" smtClean="0"/>
              <a:t>12</a:t>
            </a:fld>
            <a:endParaRPr lang="en-US"/>
          </a:p>
        </p:txBody>
      </p:sp>
    </p:spTree>
    <p:extLst>
      <p:ext uri="{BB962C8B-B14F-4D97-AF65-F5344CB8AC3E}">
        <p14:creationId xmlns:p14="http://schemas.microsoft.com/office/powerpoint/2010/main" val="960280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5">
              <a:defRPr/>
            </a:pPr>
            <a:r>
              <a:rPr lang="en-US" dirty="0"/>
              <a:t>Nick: Paraphrased Narration: “Mr. Abbas enjoys his Tower of London tour, and Fahim makes a lot of money using DOSSIER.”</a:t>
            </a:r>
          </a:p>
        </p:txBody>
      </p:sp>
      <p:sp>
        <p:nvSpPr>
          <p:cNvPr id="4" name="Slide Number Placeholder 3"/>
          <p:cNvSpPr>
            <a:spLocks noGrp="1"/>
          </p:cNvSpPr>
          <p:nvPr>
            <p:ph type="sldNum" sz="quarter" idx="10"/>
          </p:nvPr>
        </p:nvSpPr>
        <p:spPr/>
        <p:txBody>
          <a:bodyPr/>
          <a:lstStyle/>
          <a:p>
            <a:fld id="{60909FD8-7D38-4A39-A51E-C572C88F07C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960280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a:t>Liujia</a:t>
            </a:r>
            <a:r>
              <a:rPr lang="en-US" baseline="0" dirty="0"/>
              <a:t>: “DOSSIER’s improvement in agent or staff efficiency helps Sabre. Thanks to the extra bookings agencies can make using DOSSIER, we project that the app will generate an additional $116,000 in revenue for Sabre in the first year.”</a:t>
            </a:r>
            <a:endParaRPr lang="en-US" dirty="0"/>
          </a:p>
        </p:txBody>
      </p:sp>
      <p:sp>
        <p:nvSpPr>
          <p:cNvPr id="4" name="Slide Number Placeholder 3"/>
          <p:cNvSpPr>
            <a:spLocks noGrp="1"/>
          </p:cNvSpPr>
          <p:nvPr>
            <p:ph type="sldNum" sz="quarter" idx="10"/>
          </p:nvPr>
        </p:nvSpPr>
        <p:spPr/>
        <p:txBody>
          <a:bodyPr/>
          <a:lstStyle/>
          <a:p>
            <a:fld id="{60909FD8-7D38-4A39-A51E-C572C88F07C4}" type="slidenum">
              <a:rPr lang="en-US" smtClean="0"/>
              <a:t>14</a:t>
            </a:fld>
            <a:endParaRPr lang="en-US"/>
          </a:p>
        </p:txBody>
      </p:sp>
    </p:spTree>
    <p:extLst>
      <p:ext uri="{BB962C8B-B14F-4D97-AF65-F5344CB8AC3E}">
        <p14:creationId xmlns:p14="http://schemas.microsoft.com/office/powerpoint/2010/main" val="247716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Liujia</a:t>
            </a:r>
            <a:r>
              <a:rPr lang="en-US" dirty="0"/>
              <a:t>: So, what will DOSSIER cost to develop?</a:t>
            </a:r>
            <a:r>
              <a:rPr lang="en-US" baseline="0" dirty="0"/>
              <a:t> Using a middle estimate for time, and a blended onshore-offshore development model, the development cost is very reasonable. The largest expense is for access to the TIMATIC database. Expenses are tied to revenues as expenses increase with bookings.</a:t>
            </a:r>
            <a:endParaRPr lang="en-US" dirty="0"/>
          </a:p>
        </p:txBody>
      </p:sp>
      <p:sp>
        <p:nvSpPr>
          <p:cNvPr id="4" name="Slide Number Placeholder 3"/>
          <p:cNvSpPr>
            <a:spLocks noGrp="1"/>
          </p:cNvSpPr>
          <p:nvPr>
            <p:ph type="sldNum" sz="quarter" idx="10"/>
          </p:nvPr>
        </p:nvSpPr>
        <p:spPr/>
        <p:txBody>
          <a:bodyPr/>
          <a:lstStyle/>
          <a:p>
            <a:fld id="{60909FD8-7D38-4A39-A51E-C572C88F07C4}" type="slidenum">
              <a:rPr lang="en-US" smtClean="0"/>
              <a:t>15</a:t>
            </a:fld>
            <a:endParaRPr lang="en-US"/>
          </a:p>
        </p:txBody>
      </p:sp>
    </p:spTree>
    <p:extLst>
      <p:ext uri="{BB962C8B-B14F-4D97-AF65-F5344CB8AC3E}">
        <p14:creationId xmlns:p14="http://schemas.microsoft.com/office/powerpoint/2010/main" val="1217850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dirty="0" err="1"/>
              <a:t>Liujia</a:t>
            </a:r>
            <a:r>
              <a:rPr lang="en-US" dirty="0"/>
              <a:t>: We</a:t>
            </a:r>
            <a:r>
              <a:rPr lang="en-US" baseline="0" dirty="0"/>
              <a:t> a</a:t>
            </a:r>
            <a:r>
              <a:rPr lang="en-US" dirty="0"/>
              <a:t>ssumed</a:t>
            </a:r>
            <a:r>
              <a:rPr lang="en-US" baseline="0" dirty="0"/>
              <a:t> our ¼ to 1/3 of our over 1,400 agencies in the Middle East will adopt DOSSIER on a standard Rogers curve – a bell curve of time to adopt a new technology. Using those numbers, we priced DOSSIER at $350 a year, a price that is very competitive with IATA’s print offering, and well below their web offering. We estimate this will make DOSSIER profitable by the end of 2016. The FCF very closely follows the product lifecycle curve.</a:t>
            </a:r>
            <a:endParaRPr lang="en-US" dirty="0"/>
          </a:p>
        </p:txBody>
      </p:sp>
      <p:sp>
        <p:nvSpPr>
          <p:cNvPr id="4" name="Slide Number Placeholder 3"/>
          <p:cNvSpPr>
            <a:spLocks noGrp="1"/>
          </p:cNvSpPr>
          <p:nvPr>
            <p:ph type="sldNum" sz="quarter" idx="10"/>
          </p:nvPr>
        </p:nvSpPr>
        <p:spPr/>
        <p:txBody>
          <a:bodyPr/>
          <a:lstStyle/>
          <a:p>
            <a:fld id="{60909FD8-7D38-4A39-A51E-C572C88F07C4}" type="slidenum">
              <a:rPr lang="en-US" smtClean="0"/>
              <a:t>16</a:t>
            </a:fld>
            <a:endParaRPr lang="en-US"/>
          </a:p>
        </p:txBody>
      </p:sp>
    </p:spTree>
    <p:extLst>
      <p:ext uri="{BB962C8B-B14F-4D97-AF65-F5344CB8AC3E}">
        <p14:creationId xmlns:p14="http://schemas.microsoft.com/office/powerpoint/2010/main" val="247716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Annie: DOSSIER has excellent scalability.</a:t>
            </a:r>
            <a:r>
              <a:rPr lang="en-US" baseline="0" dirty="0"/>
              <a:t> Markets similar to the Middle East exist in Africa, Eastern Europe, and Asia – but DOSSIER can also be expanded to any market. We can also integrate downloads for documents, such as business introduction letters.</a:t>
            </a:r>
            <a:endParaRPr lang="en-US" dirty="0"/>
          </a:p>
        </p:txBody>
      </p:sp>
      <p:sp>
        <p:nvSpPr>
          <p:cNvPr id="4" name="Slide Number Placeholder 3"/>
          <p:cNvSpPr>
            <a:spLocks noGrp="1"/>
          </p:cNvSpPr>
          <p:nvPr>
            <p:ph type="sldNum" sz="quarter" idx="10"/>
          </p:nvPr>
        </p:nvSpPr>
        <p:spPr/>
        <p:txBody>
          <a:bodyPr/>
          <a:lstStyle/>
          <a:p>
            <a:fld id="{60909FD8-7D38-4A39-A51E-C572C88F07C4}" type="slidenum">
              <a:rPr lang="en-US" smtClean="0"/>
              <a:t>17</a:t>
            </a:fld>
            <a:endParaRPr lang="en-US"/>
          </a:p>
        </p:txBody>
      </p:sp>
    </p:spTree>
    <p:extLst>
      <p:ext uri="{BB962C8B-B14F-4D97-AF65-F5344CB8AC3E}">
        <p14:creationId xmlns:p14="http://schemas.microsoft.com/office/powerpoint/2010/main" val="247716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Kevin: “Are there any questions from the panel?”</a:t>
            </a:r>
          </a:p>
        </p:txBody>
      </p:sp>
      <p:sp>
        <p:nvSpPr>
          <p:cNvPr id="4" name="Slide Number Placeholder 3"/>
          <p:cNvSpPr>
            <a:spLocks noGrp="1"/>
          </p:cNvSpPr>
          <p:nvPr>
            <p:ph type="sldNum" sz="quarter" idx="10"/>
          </p:nvPr>
        </p:nvSpPr>
        <p:spPr/>
        <p:txBody>
          <a:bodyPr/>
          <a:lstStyle/>
          <a:p>
            <a:fld id="{60909FD8-7D38-4A39-A51E-C572C88F07C4}" type="slidenum">
              <a:rPr lang="en-US" smtClean="0"/>
              <a:t>18</a:t>
            </a:fld>
            <a:endParaRPr lang="en-US"/>
          </a:p>
        </p:txBody>
      </p:sp>
    </p:spTree>
    <p:extLst>
      <p:ext uri="{BB962C8B-B14F-4D97-AF65-F5344CB8AC3E}">
        <p14:creationId xmlns:p14="http://schemas.microsoft.com/office/powerpoint/2010/main" val="2065556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909FD8-7D38-4A39-A51E-C572C88F07C4}"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065556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5">
              <a:defRPr/>
            </a:pPr>
            <a:r>
              <a:rPr lang="en-US" dirty="0"/>
              <a:t>Kevin: “International travel is a burdensome process due to required travel documents. It is more burdensome for travelers from certain countries traveling to certain other countries. Improper applications can result in canceled trips; carrying improper documents can cause people to be denied entry on arrival.”</a:t>
            </a:r>
          </a:p>
        </p:txBody>
      </p:sp>
      <p:sp>
        <p:nvSpPr>
          <p:cNvPr id="4" name="Slide Number Placeholder 3"/>
          <p:cNvSpPr>
            <a:spLocks noGrp="1"/>
          </p:cNvSpPr>
          <p:nvPr>
            <p:ph type="sldNum" sz="quarter" idx="10"/>
          </p:nvPr>
        </p:nvSpPr>
        <p:spPr/>
        <p:txBody>
          <a:bodyPr/>
          <a:lstStyle/>
          <a:p>
            <a:fld id="{60909FD8-7D38-4A39-A51E-C572C88F07C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960280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295" rtl="0" eaLnBrk="1" fontAlgn="auto" latinLnBrk="0" hangingPunct="1">
              <a:lnSpc>
                <a:spcPct val="100000"/>
              </a:lnSpc>
              <a:spcBef>
                <a:spcPts val="0"/>
              </a:spcBef>
              <a:spcAft>
                <a:spcPts val="0"/>
              </a:spcAft>
              <a:buClrTx/>
              <a:buSzTx/>
              <a:buFontTx/>
              <a:buNone/>
              <a:tabLst/>
              <a:defRPr/>
            </a:pPr>
            <a:endParaRPr lang="en-US" sz="2000" dirty="0"/>
          </a:p>
        </p:txBody>
      </p:sp>
      <p:sp>
        <p:nvSpPr>
          <p:cNvPr id="4" name="Slide Number Placeholder 3"/>
          <p:cNvSpPr>
            <a:spLocks noGrp="1"/>
          </p:cNvSpPr>
          <p:nvPr>
            <p:ph type="sldNum" sz="quarter" idx="10"/>
          </p:nvPr>
        </p:nvSpPr>
        <p:spPr/>
        <p:txBody>
          <a:bodyPr/>
          <a:lstStyle/>
          <a:p>
            <a:fld id="{60909FD8-7D38-4A39-A51E-C572C88F07C4}"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960280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295" rtl="0" eaLnBrk="1" fontAlgn="auto" latinLnBrk="0" hangingPunct="1">
              <a:lnSpc>
                <a:spcPct val="100000"/>
              </a:lnSpc>
              <a:spcBef>
                <a:spcPts val="0"/>
              </a:spcBef>
              <a:spcAft>
                <a:spcPts val="0"/>
              </a:spcAft>
              <a:buClrTx/>
              <a:buSzTx/>
              <a:buFontTx/>
              <a:buNone/>
              <a:tabLst/>
              <a:defRPr/>
            </a:pPr>
            <a:endParaRPr lang="en-US" sz="2000" dirty="0"/>
          </a:p>
        </p:txBody>
      </p:sp>
      <p:sp>
        <p:nvSpPr>
          <p:cNvPr id="4" name="Slide Number Placeholder 3"/>
          <p:cNvSpPr>
            <a:spLocks noGrp="1"/>
          </p:cNvSpPr>
          <p:nvPr>
            <p:ph type="sldNum" sz="quarter" idx="10"/>
          </p:nvPr>
        </p:nvSpPr>
        <p:spPr/>
        <p:txBody>
          <a:bodyPr/>
          <a:lstStyle/>
          <a:p>
            <a:fld id="{60909FD8-7D38-4A39-A51E-C572C88F07C4}"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960280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295" rtl="0" eaLnBrk="1" fontAlgn="auto" latinLnBrk="0" hangingPunct="1">
              <a:lnSpc>
                <a:spcPct val="100000"/>
              </a:lnSpc>
              <a:spcBef>
                <a:spcPts val="0"/>
              </a:spcBef>
              <a:spcAft>
                <a:spcPts val="0"/>
              </a:spcAft>
              <a:buClrTx/>
              <a:buSzTx/>
              <a:buFontTx/>
              <a:buNone/>
              <a:tabLst/>
              <a:defRPr/>
            </a:pPr>
            <a:endParaRPr lang="en-US" sz="2000" dirty="0"/>
          </a:p>
        </p:txBody>
      </p:sp>
      <p:sp>
        <p:nvSpPr>
          <p:cNvPr id="4" name="Slide Number Placeholder 3"/>
          <p:cNvSpPr>
            <a:spLocks noGrp="1"/>
          </p:cNvSpPr>
          <p:nvPr>
            <p:ph type="sldNum" sz="quarter" idx="10"/>
          </p:nvPr>
        </p:nvSpPr>
        <p:spPr/>
        <p:txBody>
          <a:bodyPr/>
          <a:lstStyle/>
          <a:p>
            <a:fld id="{60909FD8-7D38-4A39-A51E-C572C88F07C4}"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960280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KEVIN: How they’ll buy, how much we’ll make</a:t>
            </a:r>
          </a:p>
        </p:txBody>
      </p:sp>
      <p:sp>
        <p:nvSpPr>
          <p:cNvPr id="4" name="Slide Number Placeholder 3"/>
          <p:cNvSpPr>
            <a:spLocks noGrp="1"/>
          </p:cNvSpPr>
          <p:nvPr>
            <p:ph type="sldNum" sz="quarter" idx="10"/>
          </p:nvPr>
        </p:nvSpPr>
        <p:spPr/>
        <p:txBody>
          <a:bodyPr/>
          <a:lstStyle/>
          <a:p>
            <a:fld id="{60909FD8-7D38-4A39-A51E-C572C88F07C4}"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47716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5">
              <a:defRPr/>
            </a:pPr>
            <a:r>
              <a:rPr lang="en-US" dirty="0"/>
              <a:t>Nick: “Let’s meet Fahim, Mr. Abbas’ local travel agent. Fahim is one of the thousands of agents working in mid-size agencies in the Middle East. Fahim’s knows that ancillaries such as travel documents are a great way for him to make extra revenue and provide a higher level of service to his customers. Fahim has been using a large back office staff and printed reference books to figure out the documents his travelers need, but it’s not fast and very time consuming.“</a:t>
            </a:r>
          </a:p>
        </p:txBody>
      </p:sp>
      <p:sp>
        <p:nvSpPr>
          <p:cNvPr id="4" name="Slide Number Placeholder 3"/>
          <p:cNvSpPr>
            <a:spLocks noGrp="1"/>
          </p:cNvSpPr>
          <p:nvPr>
            <p:ph type="sldNum" sz="quarter" idx="10"/>
          </p:nvPr>
        </p:nvSpPr>
        <p:spPr/>
        <p:txBody>
          <a:bodyPr/>
          <a:lstStyle/>
          <a:p>
            <a:fld id="{60909FD8-7D38-4A39-A51E-C572C88F07C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960280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5">
              <a:defRPr/>
            </a:pPr>
            <a:r>
              <a:rPr lang="en-US" dirty="0"/>
              <a:t>Kevin: “Agents sometimes collect and process travel documents for travelers, but that is outside their normal workflow and workspace. However, document services add to an agency’s bottom line, and it is a way to further engage the customer, build trust, and improve stickiness. How can Sabre help travelers and agencies with these issues?”</a:t>
            </a:r>
          </a:p>
        </p:txBody>
      </p:sp>
      <p:sp>
        <p:nvSpPr>
          <p:cNvPr id="4" name="Slide Number Placeholder 3"/>
          <p:cNvSpPr>
            <a:spLocks noGrp="1"/>
          </p:cNvSpPr>
          <p:nvPr>
            <p:ph type="sldNum" sz="quarter" idx="10"/>
          </p:nvPr>
        </p:nvSpPr>
        <p:spPr/>
        <p:txBody>
          <a:bodyPr/>
          <a:lstStyle/>
          <a:p>
            <a:fld id="{60909FD8-7D38-4A39-A51E-C572C88F07C4}"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960280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Annie: “Introducing DOSSIER. It reduces agents’ workloads by using IATA’s Travel Information Manual database to determine the documents the traveler needs.“</a:t>
            </a:r>
          </a:p>
        </p:txBody>
      </p:sp>
      <p:sp>
        <p:nvSpPr>
          <p:cNvPr id="4" name="Slide Number Placeholder 3"/>
          <p:cNvSpPr>
            <a:spLocks noGrp="1"/>
          </p:cNvSpPr>
          <p:nvPr>
            <p:ph type="sldNum" sz="quarter" idx="10"/>
          </p:nvPr>
        </p:nvSpPr>
        <p:spPr/>
        <p:txBody>
          <a:bodyPr/>
          <a:lstStyle/>
          <a:p>
            <a:fld id="{60909FD8-7D38-4A39-A51E-C572C88F07C4}" type="slidenum">
              <a:rPr lang="en-US" smtClean="0"/>
              <a:t>5</a:t>
            </a:fld>
            <a:endParaRPr lang="en-US"/>
          </a:p>
        </p:txBody>
      </p:sp>
    </p:spTree>
    <p:extLst>
      <p:ext uri="{BB962C8B-B14F-4D97-AF65-F5344CB8AC3E}">
        <p14:creationId xmlns:p14="http://schemas.microsoft.com/office/powerpoint/2010/main" val="1552234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5">
              <a:defRPr/>
            </a:pPr>
            <a:r>
              <a:rPr lang="en-US" dirty="0"/>
              <a:t>Kevin: “We move part of the travel document process into the agent’s workflow so they can stay in the GDS – that improves agent efficiency, and expands Sabre’s ecosystem. Note that DOSSIER is an information aggregator; it provides the agent with a list of documents that they or the traveler must gather. (We’ll discuss scaling up DOSSIER’s capabilities later.) The Traveler screen shows the traveler’s personal and held document information.”</a:t>
            </a:r>
          </a:p>
        </p:txBody>
      </p:sp>
      <p:sp>
        <p:nvSpPr>
          <p:cNvPr id="4" name="Slide Number Placeholder 3"/>
          <p:cNvSpPr>
            <a:spLocks noGrp="1"/>
          </p:cNvSpPr>
          <p:nvPr>
            <p:ph type="sldNum" sz="quarter" idx="10"/>
          </p:nvPr>
        </p:nvSpPr>
        <p:spPr/>
        <p:txBody>
          <a:bodyPr/>
          <a:lstStyle/>
          <a:p>
            <a:fld id="{60909FD8-7D38-4A39-A51E-C572C88F07C4}" type="slidenum">
              <a:rPr lang="en-US" smtClean="0"/>
              <a:t>6</a:t>
            </a:fld>
            <a:endParaRPr lang="en-US"/>
          </a:p>
        </p:txBody>
      </p:sp>
    </p:spTree>
    <p:extLst>
      <p:ext uri="{BB962C8B-B14F-4D97-AF65-F5344CB8AC3E}">
        <p14:creationId xmlns:p14="http://schemas.microsoft.com/office/powerpoint/2010/main" val="3881415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5">
              <a:defRPr/>
            </a:pPr>
            <a:r>
              <a:rPr lang="en-US" dirty="0"/>
              <a:t>Kevin: “The Itinerary screen shows the traveler’s destinations. The agent can enter the information manually if it is not pulled from a PNR (that is true for all screens on the app).“</a:t>
            </a:r>
          </a:p>
        </p:txBody>
      </p:sp>
      <p:sp>
        <p:nvSpPr>
          <p:cNvPr id="4" name="Slide Number Placeholder 3"/>
          <p:cNvSpPr>
            <a:spLocks noGrp="1"/>
          </p:cNvSpPr>
          <p:nvPr>
            <p:ph type="sldNum" sz="quarter" idx="10"/>
          </p:nvPr>
        </p:nvSpPr>
        <p:spPr/>
        <p:txBody>
          <a:bodyPr/>
          <a:lstStyle/>
          <a:p>
            <a:fld id="{60909FD8-7D38-4A39-A51E-C572C88F07C4}" type="slidenum">
              <a:rPr lang="en-US" smtClean="0"/>
              <a:t>7</a:t>
            </a:fld>
            <a:endParaRPr lang="en-US"/>
          </a:p>
        </p:txBody>
      </p:sp>
    </p:spTree>
    <p:extLst>
      <p:ext uri="{BB962C8B-B14F-4D97-AF65-F5344CB8AC3E}">
        <p14:creationId xmlns:p14="http://schemas.microsoft.com/office/powerpoint/2010/main" val="3881415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95" rtl="0" eaLnBrk="1" fontAlgn="auto" latinLnBrk="0" hangingPunct="1">
              <a:lnSpc>
                <a:spcPct val="100000"/>
              </a:lnSpc>
              <a:spcBef>
                <a:spcPts val="0"/>
              </a:spcBef>
              <a:spcAft>
                <a:spcPts val="0"/>
              </a:spcAft>
              <a:buClrTx/>
              <a:buSzTx/>
              <a:buFontTx/>
              <a:buNone/>
              <a:tabLst/>
              <a:defRPr/>
            </a:pPr>
            <a:r>
              <a:rPr lang="en-US" dirty="0"/>
              <a:t>Kevin: “The Customs screen provides the agent with customs, currency, and export info for up to three destinations.”</a:t>
            </a:r>
          </a:p>
        </p:txBody>
      </p:sp>
      <p:sp>
        <p:nvSpPr>
          <p:cNvPr id="4" name="Slide Number Placeholder 3"/>
          <p:cNvSpPr>
            <a:spLocks noGrp="1"/>
          </p:cNvSpPr>
          <p:nvPr>
            <p:ph type="sldNum" sz="quarter" idx="10"/>
          </p:nvPr>
        </p:nvSpPr>
        <p:spPr/>
        <p:txBody>
          <a:bodyPr/>
          <a:lstStyle/>
          <a:p>
            <a:fld id="{60909FD8-7D38-4A39-A51E-C572C88F07C4}" type="slidenum">
              <a:rPr lang="en-US" smtClean="0"/>
              <a:t>8</a:t>
            </a:fld>
            <a:endParaRPr lang="en-US"/>
          </a:p>
        </p:txBody>
      </p:sp>
    </p:spTree>
    <p:extLst>
      <p:ext uri="{BB962C8B-B14F-4D97-AF65-F5344CB8AC3E}">
        <p14:creationId xmlns:p14="http://schemas.microsoft.com/office/powerpoint/2010/main" val="3881415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5">
              <a:defRPr/>
            </a:pPr>
            <a:r>
              <a:rPr lang="en-US" dirty="0"/>
              <a:t>Kevin: “On the Summary screen, the agent can email the document information to the traveler via the agent’s email client application. Or, the agent can export the summary as plain text or in rich text format. DOSSIER makes a complex task simple, improves the agent’s efficiency, and keeps the agent in the Sabre workflow and ecosystem.“</a:t>
            </a:r>
          </a:p>
        </p:txBody>
      </p:sp>
      <p:sp>
        <p:nvSpPr>
          <p:cNvPr id="4" name="Slide Number Placeholder 3"/>
          <p:cNvSpPr>
            <a:spLocks noGrp="1"/>
          </p:cNvSpPr>
          <p:nvPr>
            <p:ph type="sldNum" sz="quarter" idx="10"/>
          </p:nvPr>
        </p:nvSpPr>
        <p:spPr/>
        <p:txBody>
          <a:bodyPr/>
          <a:lstStyle/>
          <a:p>
            <a:fld id="{60909FD8-7D38-4A39-A51E-C572C88F07C4}" type="slidenum">
              <a:rPr lang="en-US" smtClean="0"/>
              <a:t>9</a:t>
            </a:fld>
            <a:endParaRPr lang="en-US"/>
          </a:p>
        </p:txBody>
      </p:sp>
    </p:spTree>
    <p:extLst>
      <p:ext uri="{BB962C8B-B14F-4D97-AF65-F5344CB8AC3E}">
        <p14:creationId xmlns:p14="http://schemas.microsoft.com/office/powerpoint/2010/main" val="38814153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962406"/>
            <a:ext cx="9144001" cy="3218688"/>
          </a:xfrm>
          <a:prstGeom prst="rect">
            <a:avLst/>
          </a:prstGeom>
          <a:effectLst>
            <a:outerShdw blurRad="63500" sx="102000" sy="102000" algn="ctr" rotWithShape="0">
              <a:prstClr val="black">
                <a:alpha val="40000"/>
              </a:prstClr>
            </a:outerShdw>
          </a:effectLst>
        </p:spPr>
      </p:pic>
      <p:pic>
        <p:nvPicPr>
          <p:cNvPr id="9" name="Sabre Travel Network"/>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8599" y="102929"/>
            <a:ext cx="1179575" cy="281787"/>
          </a:xfrm>
          <a:prstGeom prst="rect">
            <a:avLst/>
          </a:prstGeom>
        </p:spPr>
      </p:pic>
      <p:sp>
        <p:nvSpPr>
          <p:cNvPr id="12" name="Presenter Name"/>
          <p:cNvSpPr>
            <a:spLocks noGrp="1"/>
          </p:cNvSpPr>
          <p:nvPr>
            <p:ph type="subTitle" idx="1" hasCustomPrompt="1"/>
          </p:nvPr>
        </p:nvSpPr>
        <p:spPr>
          <a:xfrm>
            <a:off x="5257800" y="4448514"/>
            <a:ext cx="3770374" cy="333036"/>
          </a:xfrm>
        </p:spPr>
        <p:txBody>
          <a:bodyPr tIns="0" rIns="0" bIns="0">
            <a:noAutofit/>
          </a:bodyPr>
          <a:lstStyle>
            <a:lvl1pPr marL="0" indent="0" algn="r">
              <a:lnSpc>
                <a:spcPct val="85000"/>
              </a:lnSpc>
              <a:spcBef>
                <a:spcPts val="0"/>
              </a:spcBef>
              <a:buNone/>
              <a:defRPr sz="2400" cap="all" baseline="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dirty="0"/>
              <a:t>Presenter name</a:t>
            </a:r>
          </a:p>
        </p:txBody>
      </p:sp>
      <p:sp>
        <p:nvSpPr>
          <p:cNvPr id="11" name="Big Idea"/>
          <p:cNvSpPr>
            <a:spLocks noGrp="1"/>
          </p:cNvSpPr>
          <p:nvPr>
            <p:ph type="ctrTitle" hasCustomPrompt="1"/>
          </p:nvPr>
        </p:nvSpPr>
        <p:spPr>
          <a:xfrm>
            <a:off x="334592" y="533065"/>
            <a:ext cx="4770808" cy="3181685"/>
          </a:xfrm>
          <a:prstGeom prst="rect">
            <a:avLst/>
          </a:prstGeom>
        </p:spPr>
        <p:txBody>
          <a:bodyPr vert="horz" lIns="0" tIns="45720" rIns="0" bIns="0" rtlCol="0" anchor="t" anchorCtr="0">
            <a:noAutofit/>
          </a:bodyPr>
          <a:lstStyle>
            <a:lvl1pPr>
              <a:defRPr lang="en-US" sz="5400" cap="all" baseline="0" dirty="0">
                <a:cs typeface="Calibri" pitchFamily="34" charset="0"/>
              </a:defRPr>
            </a:lvl1pPr>
          </a:lstStyle>
          <a:p>
            <a:pPr marL="0" lvl="0" defTabSz="914400">
              <a:lnSpc>
                <a:spcPct val="75000"/>
              </a:lnSpc>
              <a:spcBef>
                <a:spcPts val="700"/>
              </a:spcBef>
            </a:pPr>
            <a:r>
              <a:rPr lang="en-US" dirty="0"/>
              <a:t>Click to edit Master title style—</a:t>
            </a:r>
            <a:r>
              <a:rPr lang="en-US" dirty="0" err="1"/>
              <a:t>BiG</a:t>
            </a:r>
            <a:r>
              <a:rPr lang="en-US" dirty="0"/>
              <a:t> IDEA SHOULD FILL MOST SPACE</a:t>
            </a:r>
          </a:p>
        </p:txBody>
      </p:sp>
      <p:sp>
        <p:nvSpPr>
          <p:cNvPr id="3" name="Text Placeholder 2"/>
          <p:cNvSpPr>
            <a:spLocks noGrp="1"/>
          </p:cNvSpPr>
          <p:nvPr>
            <p:ph type="body" sz="quarter" idx="10" hasCustomPrompt="1"/>
          </p:nvPr>
        </p:nvSpPr>
        <p:spPr>
          <a:xfrm>
            <a:off x="3581400" y="4767800"/>
            <a:ext cx="5446713" cy="304800"/>
          </a:xfrm>
        </p:spPr>
        <p:txBody>
          <a:bodyPr wrap="none" tIns="0" rIns="0" bIns="0">
            <a:noAutofit/>
          </a:bodyPr>
          <a:lstStyle>
            <a:lvl1pPr algn="r">
              <a:defRPr sz="1400" i="1" cap="none">
                <a:solidFill>
                  <a:srgbClr val="7F7F7F"/>
                </a:solidFill>
                <a:latin typeface="Georgia" pitchFamily="18" charset="0"/>
              </a:defRPr>
            </a:lvl1pPr>
          </a:lstStyle>
          <a:p>
            <a:pPr lvl="0"/>
            <a:r>
              <a:rPr lang="en-US" dirty="0"/>
              <a:t>Presenter Title</a:t>
            </a:r>
          </a:p>
        </p:txBody>
      </p:sp>
    </p:spTree>
    <p:extLst>
      <p:ext uri="{BB962C8B-B14F-4D97-AF65-F5344CB8AC3E}">
        <p14:creationId xmlns:p14="http://schemas.microsoft.com/office/powerpoint/2010/main" val="3003373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Two Column Cont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54" y="514350"/>
            <a:ext cx="9141292" cy="4629149"/>
          </a:xfrm>
          <a:prstGeom prst="rect">
            <a:avLst/>
          </a:prstGeom>
        </p:spPr>
      </p:pic>
      <p:sp>
        <p:nvSpPr>
          <p:cNvPr id="3" name="Content Placeholder 2"/>
          <p:cNvSpPr>
            <a:spLocks noGrp="1"/>
          </p:cNvSpPr>
          <p:nvPr>
            <p:ph sz="half" idx="1" hasCustomPrompt="1"/>
          </p:nvPr>
        </p:nvSpPr>
        <p:spPr>
          <a:xfrm>
            <a:off x="304800" y="882208"/>
            <a:ext cx="4038600" cy="1159292"/>
          </a:xfrm>
        </p:spPr>
        <p:txBody>
          <a:bodyPr vert="horz" lIns="0" tIns="45720" rIns="0" bIns="0" rtlCol="0">
            <a:spAutoFit/>
          </a:bodyPr>
          <a:lstStyle>
            <a:lvl1pPr>
              <a:defRPr lang="en-US" sz="2400" cap="none" dirty="0" smtClean="0"/>
            </a:lvl1pPr>
            <a:lvl2pPr>
              <a:defRPr lang="en-US" sz="1800" i="1" dirty="0" smtClean="0">
                <a:latin typeface="Georgia" pitchFamily="18" charset="0"/>
              </a:defRPr>
            </a:lvl2pPr>
            <a:lvl3pPr>
              <a:defRPr lang="en-US" sz="1800" b="1" i="0" dirty="0" smtClean="0">
                <a:solidFill>
                  <a:schemeClr val="tx1">
                    <a:lumMod val="65000"/>
                    <a:lumOff val="35000"/>
                  </a:schemeClr>
                </a:solidFill>
              </a:defRPr>
            </a:lvl3pPr>
          </a:lstStyle>
          <a:p>
            <a:pPr lvl="0">
              <a:lnSpc>
                <a:spcPct val="90000"/>
              </a:lnSpc>
              <a:spcBef>
                <a:spcPts val="1800"/>
              </a:spcBef>
              <a:spcAft>
                <a:spcPts val="0"/>
              </a:spcAft>
            </a:pPr>
            <a:r>
              <a:rPr lang="en-US" dirty="0"/>
              <a:t>Click to edit styles</a:t>
            </a:r>
          </a:p>
          <a:p>
            <a:pPr marL="285750" lvl="1" indent="-231775">
              <a:lnSpc>
                <a:spcPct val="90000"/>
              </a:lnSpc>
              <a:spcBef>
                <a:spcPts val="1200"/>
              </a:spcBef>
              <a:spcAft>
                <a:spcPts val="0"/>
              </a:spcAft>
              <a:buClr>
                <a:srgbClr val="E5000A"/>
              </a:buClr>
              <a:buChar char="•"/>
            </a:pPr>
            <a:r>
              <a:rPr lang="en-US" dirty="0"/>
              <a:t>Second level</a:t>
            </a:r>
          </a:p>
          <a:p>
            <a:pPr marL="515938" lvl="2" indent="-227013">
              <a:lnSpc>
                <a:spcPct val="90000"/>
              </a:lnSpc>
              <a:spcBef>
                <a:spcPts val="1000"/>
              </a:spcBef>
              <a:spcAft>
                <a:spcPts val="0"/>
              </a:spcAft>
              <a:buChar char="•"/>
            </a:pPr>
            <a:r>
              <a:rPr lang="en-US" dirty="0"/>
              <a:t>Third level</a:t>
            </a:r>
          </a:p>
        </p:txBody>
      </p:sp>
      <p:sp>
        <p:nvSpPr>
          <p:cNvPr id="4" name="Content Placeholder 3"/>
          <p:cNvSpPr>
            <a:spLocks noGrp="1"/>
          </p:cNvSpPr>
          <p:nvPr>
            <p:ph sz="half" idx="2" hasCustomPrompt="1"/>
          </p:nvPr>
        </p:nvSpPr>
        <p:spPr>
          <a:xfrm>
            <a:off x="4712670" y="879584"/>
            <a:ext cx="4038600" cy="1159292"/>
          </a:xfrm>
        </p:spPr>
        <p:txBody>
          <a:bodyPr vert="horz" lIns="0" tIns="45720" rIns="0" bIns="0" rtlCol="0">
            <a:spAutoFit/>
          </a:bodyPr>
          <a:lstStyle>
            <a:lvl1pPr>
              <a:defRPr lang="en-US" sz="2400" cap="none" dirty="0" smtClean="0"/>
            </a:lvl1pPr>
            <a:lvl2pPr>
              <a:defRPr lang="en-US" sz="1800" i="1" dirty="0" smtClean="0">
                <a:latin typeface="Georgia" pitchFamily="18" charset="0"/>
              </a:defRPr>
            </a:lvl2pPr>
            <a:lvl3pPr>
              <a:defRPr lang="en-US" sz="1800" b="1" i="0" dirty="0" smtClean="0">
                <a:solidFill>
                  <a:schemeClr val="tx1">
                    <a:lumMod val="65000"/>
                    <a:lumOff val="35000"/>
                  </a:schemeClr>
                </a:solidFill>
              </a:defRPr>
            </a:lvl3pPr>
          </a:lstStyle>
          <a:p>
            <a:pPr lvl="0">
              <a:lnSpc>
                <a:spcPct val="90000"/>
              </a:lnSpc>
              <a:spcBef>
                <a:spcPts val="1800"/>
              </a:spcBef>
              <a:spcAft>
                <a:spcPts val="0"/>
              </a:spcAft>
            </a:pPr>
            <a:r>
              <a:rPr lang="en-US" dirty="0"/>
              <a:t>Click to edit styles</a:t>
            </a:r>
          </a:p>
          <a:p>
            <a:pPr marL="285750" lvl="1" indent="-231775">
              <a:lnSpc>
                <a:spcPct val="90000"/>
              </a:lnSpc>
              <a:spcBef>
                <a:spcPts val="1200"/>
              </a:spcBef>
              <a:spcAft>
                <a:spcPts val="0"/>
              </a:spcAft>
              <a:buClr>
                <a:srgbClr val="E5000A"/>
              </a:buClr>
              <a:buChar char="•"/>
            </a:pPr>
            <a:r>
              <a:rPr lang="en-US" dirty="0"/>
              <a:t>Second level</a:t>
            </a:r>
          </a:p>
          <a:p>
            <a:pPr marL="515938" lvl="2" indent="-227013">
              <a:lnSpc>
                <a:spcPct val="90000"/>
              </a:lnSpc>
              <a:spcBef>
                <a:spcPts val="1000"/>
              </a:spcBef>
              <a:spcAft>
                <a:spcPts val="0"/>
              </a:spcAft>
              <a:buChar char="•"/>
            </a:pPr>
            <a:r>
              <a:rPr lang="en-US" dirty="0"/>
              <a:t>Third level</a:t>
            </a:r>
          </a:p>
        </p:txBody>
      </p:sp>
      <p:pic>
        <p:nvPicPr>
          <p:cNvPr id="5" name="Sabre Travel Network"/>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8599" y="102929"/>
            <a:ext cx="1179575" cy="281787"/>
          </a:xfrm>
          <a:prstGeom prst="rect">
            <a:avLst/>
          </a:prstGeom>
        </p:spPr>
      </p:pic>
      <p:pic>
        <p:nvPicPr>
          <p:cNvPr id="6" name="Picture 5"/>
          <p:cNvPicPr>
            <a:picLocks noChangeAspect="1"/>
          </p:cNvPicPr>
          <p:nvPr userDrawn="1"/>
        </p:nvPicPr>
        <p:blipFill rotWithShape="1">
          <a:blip r:embed="rId4" cstate="email">
            <a:extLst>
              <a:ext uri="{28A0092B-C50C-407E-A947-70E740481C1C}">
                <a14:useLocalDpi xmlns:a14="http://schemas.microsoft.com/office/drawing/2010/main"/>
              </a:ext>
            </a:extLst>
          </a:blip>
          <a:srcRect l="1940" b="4604"/>
          <a:stretch/>
        </p:blipFill>
        <p:spPr>
          <a:xfrm>
            <a:off x="0" y="-19049"/>
            <a:ext cx="7704438" cy="533400"/>
          </a:xfrm>
          <a:prstGeom prst="rect">
            <a:avLst/>
          </a:prstGeom>
          <a:effectLst>
            <a:outerShdw blurRad="63500" sx="101000" sy="101000" algn="ctr" rotWithShape="0">
              <a:prstClr val="black">
                <a:alpha val="40000"/>
              </a:prstClr>
            </a:outerShdw>
          </a:effectLst>
        </p:spPr>
      </p:pic>
      <p:sp>
        <p:nvSpPr>
          <p:cNvPr id="7" name="Title Placeholder 1"/>
          <p:cNvSpPr>
            <a:spLocks noGrp="1"/>
          </p:cNvSpPr>
          <p:nvPr>
            <p:ph type="title"/>
          </p:nvPr>
        </p:nvSpPr>
        <p:spPr>
          <a:xfrm>
            <a:off x="304800" y="-19050"/>
            <a:ext cx="7162800" cy="533402"/>
          </a:xfrm>
          <a:prstGeom prst="rect">
            <a:avLst/>
          </a:prstGeom>
        </p:spPr>
        <p:txBody>
          <a:bodyPr vert="horz" lIns="0" tIns="45718" rIns="0" bIns="45718" rtlCol="0" anchor="ctr">
            <a:noAutofit/>
          </a:bodyPr>
          <a:lstStyle>
            <a:lvl1pPr>
              <a:defRPr sz="3200" cap="all" baseline="0"/>
            </a:lvl1pPr>
          </a:lstStyle>
          <a:p>
            <a:r>
              <a:rPr lang="en-US"/>
              <a:t>Click to edit Master title style</a:t>
            </a:r>
            <a:endParaRPr lang="en-US" dirty="0"/>
          </a:p>
        </p:txBody>
      </p:sp>
    </p:spTree>
    <p:extLst>
      <p:ext uri="{BB962C8B-B14F-4D97-AF65-F5344CB8AC3E}">
        <p14:creationId xmlns:p14="http://schemas.microsoft.com/office/powerpoint/2010/main" val="3186953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7" name="Rectangle 6"/>
          <p:cNvSpPr/>
          <p:nvPr userDrawn="1"/>
        </p:nvSpPr>
        <p:spPr>
          <a:xfrm>
            <a:off x="0" y="971550"/>
            <a:ext cx="9144000" cy="777240"/>
          </a:xfrm>
          <a:prstGeom prst="rect">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p:cNvSpPr>
            <a:spLocks noGrp="1"/>
          </p:cNvSpPr>
          <p:nvPr>
            <p:ph type="title" hasCustomPrompt="1"/>
          </p:nvPr>
        </p:nvSpPr>
        <p:spPr>
          <a:xfrm>
            <a:off x="0" y="1047748"/>
            <a:ext cx="9144000" cy="533402"/>
          </a:xfrm>
          <a:prstGeom prst="rect">
            <a:avLst/>
          </a:prstGeom>
        </p:spPr>
        <p:txBody>
          <a:bodyPr vert="horz" lIns="0" tIns="45718" rIns="0" bIns="45718" rtlCol="0" anchor="ctr">
            <a:noAutofit/>
          </a:bodyPr>
          <a:lstStyle>
            <a:lvl1pPr algn="ctr">
              <a:defRPr sz="4400" cap="none" baseline="0"/>
            </a:lvl1pPr>
          </a:lstStyle>
          <a:p>
            <a:r>
              <a:rPr lang="en-US" dirty="0"/>
              <a:t>Divider Title Goes Here</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a:ext>
            </a:extLst>
          </a:blip>
          <a:srcRect t="4849" r="10095" b="3481"/>
          <a:stretch/>
        </p:blipFill>
        <p:spPr>
          <a:xfrm>
            <a:off x="7302675" y="0"/>
            <a:ext cx="1841326" cy="564357"/>
          </a:xfrm>
          <a:prstGeom prst="rect">
            <a:avLst/>
          </a:prstGeom>
        </p:spPr>
      </p:pic>
    </p:spTree>
    <p:extLst>
      <p:ext uri="{BB962C8B-B14F-4D97-AF65-F5344CB8AC3E}">
        <p14:creationId xmlns:p14="http://schemas.microsoft.com/office/powerpoint/2010/main" val="930839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050" name="Picture 2" descr="C:\Users\sg0214934\Pictures\_Stock\Shutterstock\Candid Travelers\shutterstock_137596784 shanghai pudong airport.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2"/>
            <a:ext cx="9144000" cy="51435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3486150"/>
            <a:ext cx="9144000" cy="777240"/>
          </a:xfrm>
          <a:prstGeom prst="rect">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Title Placeholder 1"/>
          <p:cNvSpPr>
            <a:spLocks noGrp="1"/>
          </p:cNvSpPr>
          <p:nvPr>
            <p:ph type="title" hasCustomPrompt="1"/>
          </p:nvPr>
        </p:nvSpPr>
        <p:spPr>
          <a:xfrm>
            <a:off x="0" y="3562348"/>
            <a:ext cx="9144000" cy="533402"/>
          </a:xfrm>
          <a:prstGeom prst="rect">
            <a:avLst/>
          </a:prstGeom>
        </p:spPr>
        <p:txBody>
          <a:bodyPr vert="horz" lIns="0" tIns="45718" rIns="0" bIns="45718" rtlCol="0" anchor="ctr">
            <a:noAutofit/>
          </a:bodyPr>
          <a:lstStyle>
            <a:lvl1pPr>
              <a:defRPr lang="en-US" sz="4400" cap="none" dirty="0"/>
            </a:lvl1pPr>
          </a:lstStyle>
          <a:p>
            <a:pPr lvl="0" algn="ctr"/>
            <a:r>
              <a:rPr lang="en-US" dirty="0"/>
              <a:t>Divider Title Goes Here</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a:ext>
            </a:extLst>
          </a:blip>
          <a:srcRect t="4849" r="10095" b="3481"/>
          <a:stretch/>
        </p:blipFill>
        <p:spPr>
          <a:xfrm>
            <a:off x="7302675" y="0"/>
            <a:ext cx="1841326" cy="564357"/>
          </a:xfrm>
          <a:prstGeom prst="rect">
            <a:avLst/>
          </a:prstGeom>
        </p:spPr>
      </p:pic>
    </p:spTree>
    <p:extLst>
      <p:ext uri="{BB962C8B-B14F-4D97-AF65-F5344CB8AC3E}">
        <p14:creationId xmlns:p14="http://schemas.microsoft.com/office/powerpoint/2010/main" val="3326058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5143500"/>
          </a:xfrm>
          <a:prstGeom prst="rect">
            <a:avLst/>
          </a:prstGeom>
        </p:spPr>
      </p:pic>
      <p:sp>
        <p:nvSpPr>
          <p:cNvPr id="7" name="Rectangle 6"/>
          <p:cNvSpPr/>
          <p:nvPr userDrawn="1"/>
        </p:nvSpPr>
        <p:spPr>
          <a:xfrm>
            <a:off x="0" y="971552"/>
            <a:ext cx="9144000" cy="777240"/>
          </a:xfrm>
          <a:prstGeom prst="rect">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Title Placeholder 1"/>
          <p:cNvSpPr>
            <a:spLocks noGrp="1"/>
          </p:cNvSpPr>
          <p:nvPr>
            <p:ph type="title" hasCustomPrompt="1"/>
          </p:nvPr>
        </p:nvSpPr>
        <p:spPr>
          <a:xfrm>
            <a:off x="0" y="1059096"/>
            <a:ext cx="9144000" cy="533402"/>
          </a:xfrm>
          <a:prstGeom prst="rect">
            <a:avLst/>
          </a:prstGeom>
        </p:spPr>
        <p:txBody>
          <a:bodyPr vert="horz" lIns="0" tIns="45718" rIns="0" bIns="45718" rtlCol="0" anchor="ctr">
            <a:noAutofit/>
          </a:bodyPr>
          <a:lstStyle>
            <a:lvl1pPr>
              <a:defRPr lang="en-US" sz="4400" cap="none" dirty="0"/>
            </a:lvl1pPr>
          </a:lstStyle>
          <a:p>
            <a:pPr lvl="0" algn="ctr"/>
            <a:r>
              <a:rPr lang="en-US" dirty="0"/>
              <a:t>Divider Title Goes Here</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a:ext>
            </a:extLst>
          </a:blip>
          <a:srcRect t="4849" r="10095" b="3481"/>
          <a:stretch/>
        </p:blipFill>
        <p:spPr>
          <a:xfrm>
            <a:off x="7302675" y="0"/>
            <a:ext cx="1841326" cy="564357"/>
          </a:xfrm>
          <a:prstGeom prst="rect">
            <a:avLst/>
          </a:prstGeom>
        </p:spPr>
      </p:pic>
    </p:spTree>
    <p:extLst>
      <p:ext uri="{BB962C8B-B14F-4D97-AF65-F5344CB8AC3E}">
        <p14:creationId xmlns:p14="http://schemas.microsoft.com/office/powerpoint/2010/main" val="2636040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2" descr="C:\Users\sg0214934\Pictures\_Sabre\TN Overview Brochure Images\shutterstock_48004486.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flipH="1">
            <a:off x="0" y="0"/>
            <a:ext cx="9144000" cy="5143500"/>
          </a:xfrm>
          <a:prstGeom prst="rect">
            <a:avLst/>
          </a:prstGeom>
          <a:noFill/>
          <a:effectLst/>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4069654"/>
            <a:ext cx="9144000" cy="777240"/>
          </a:xfrm>
          <a:prstGeom prst="rect">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Title Placeholder 1"/>
          <p:cNvSpPr>
            <a:spLocks noGrp="1"/>
          </p:cNvSpPr>
          <p:nvPr>
            <p:ph type="title" hasCustomPrompt="1"/>
          </p:nvPr>
        </p:nvSpPr>
        <p:spPr>
          <a:xfrm>
            <a:off x="0" y="4145852"/>
            <a:ext cx="9144000" cy="533402"/>
          </a:xfrm>
          <a:prstGeom prst="rect">
            <a:avLst/>
          </a:prstGeom>
        </p:spPr>
        <p:txBody>
          <a:bodyPr vert="horz" lIns="0" tIns="45718" rIns="0" bIns="45718" rtlCol="0" anchor="ctr">
            <a:noAutofit/>
          </a:bodyPr>
          <a:lstStyle>
            <a:lvl1pPr>
              <a:defRPr lang="en-US" sz="4400" cap="none" dirty="0"/>
            </a:lvl1pPr>
          </a:lstStyle>
          <a:p>
            <a:pPr lvl="0" algn="ctr"/>
            <a:r>
              <a:rPr lang="en-US" dirty="0"/>
              <a:t>Divider Title Goes Here</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a:ext>
            </a:extLst>
          </a:blip>
          <a:srcRect t="4849" r="10095" b="3481"/>
          <a:stretch/>
        </p:blipFill>
        <p:spPr>
          <a:xfrm>
            <a:off x="7302675" y="0"/>
            <a:ext cx="1841326" cy="564357"/>
          </a:xfrm>
          <a:prstGeom prst="rect">
            <a:avLst/>
          </a:prstGeom>
        </p:spPr>
      </p:pic>
    </p:spTree>
    <p:extLst>
      <p:ext uri="{BB962C8B-B14F-4D97-AF65-F5344CB8AC3E}">
        <p14:creationId xmlns:p14="http://schemas.microsoft.com/office/powerpoint/2010/main" val="2233277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050" name="Picture 2" descr="C:\Users\sg0214934\Pictures\_Sabre\TN Overview Brochure Images\shutterstock_60966733.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3465525"/>
            <a:ext cx="9144000" cy="777240"/>
          </a:xfrm>
          <a:prstGeom prst="rect">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Title Placeholder 1"/>
          <p:cNvSpPr>
            <a:spLocks noGrp="1"/>
          </p:cNvSpPr>
          <p:nvPr>
            <p:ph type="title" hasCustomPrompt="1"/>
          </p:nvPr>
        </p:nvSpPr>
        <p:spPr>
          <a:xfrm>
            <a:off x="0" y="3541723"/>
            <a:ext cx="9144000" cy="533402"/>
          </a:xfrm>
          <a:prstGeom prst="rect">
            <a:avLst/>
          </a:prstGeom>
        </p:spPr>
        <p:txBody>
          <a:bodyPr vert="horz" lIns="0" tIns="45718" rIns="0" bIns="45718" rtlCol="0" anchor="ctr">
            <a:noAutofit/>
          </a:bodyPr>
          <a:lstStyle>
            <a:lvl1pPr>
              <a:defRPr lang="en-US" sz="4400" cap="none" dirty="0"/>
            </a:lvl1pPr>
          </a:lstStyle>
          <a:p>
            <a:pPr lvl="0" algn="ctr"/>
            <a:r>
              <a:rPr lang="en-US" dirty="0"/>
              <a:t>Divider Title Goes Here</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a:ext>
            </a:extLst>
          </a:blip>
          <a:srcRect t="4849" r="10095" b="3481"/>
          <a:stretch/>
        </p:blipFill>
        <p:spPr>
          <a:xfrm>
            <a:off x="7302675" y="0"/>
            <a:ext cx="1841326" cy="564357"/>
          </a:xfrm>
          <a:prstGeom prst="rect">
            <a:avLst/>
          </a:prstGeom>
        </p:spPr>
      </p:pic>
    </p:spTree>
    <p:extLst>
      <p:ext uri="{BB962C8B-B14F-4D97-AF65-F5344CB8AC3E}">
        <p14:creationId xmlns:p14="http://schemas.microsoft.com/office/powerpoint/2010/main" val="3631470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26" name="Picture 2" descr="C:\Users\sg0214934\Pictures\_Sabre\TN Overview Brochure Images\IMG_9561.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3313127"/>
            <a:ext cx="9144000" cy="777240"/>
          </a:xfrm>
          <a:prstGeom prst="rect">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Title Placeholder 1"/>
          <p:cNvSpPr>
            <a:spLocks noGrp="1"/>
          </p:cNvSpPr>
          <p:nvPr>
            <p:ph type="title" hasCustomPrompt="1"/>
          </p:nvPr>
        </p:nvSpPr>
        <p:spPr>
          <a:xfrm>
            <a:off x="0" y="3389325"/>
            <a:ext cx="9144000" cy="533402"/>
          </a:xfrm>
          <a:prstGeom prst="rect">
            <a:avLst/>
          </a:prstGeom>
        </p:spPr>
        <p:txBody>
          <a:bodyPr vert="horz" lIns="0" tIns="45718" rIns="0" bIns="45718" rtlCol="0" anchor="ctr">
            <a:noAutofit/>
          </a:bodyPr>
          <a:lstStyle>
            <a:lvl1pPr>
              <a:defRPr lang="en-US" sz="4400" cap="none" dirty="0"/>
            </a:lvl1pPr>
          </a:lstStyle>
          <a:p>
            <a:pPr lvl="0" algn="ctr"/>
            <a:r>
              <a:rPr lang="en-US" dirty="0"/>
              <a:t>Divider Title Goes Here</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a:ext>
            </a:extLst>
          </a:blip>
          <a:srcRect t="4849" r="10095" b="3481"/>
          <a:stretch/>
        </p:blipFill>
        <p:spPr>
          <a:xfrm>
            <a:off x="7302675" y="0"/>
            <a:ext cx="1841326" cy="564357"/>
          </a:xfrm>
          <a:prstGeom prst="rect">
            <a:avLst/>
          </a:prstGeom>
        </p:spPr>
      </p:pic>
    </p:spTree>
    <p:extLst>
      <p:ext uri="{BB962C8B-B14F-4D97-AF65-F5344CB8AC3E}">
        <p14:creationId xmlns:p14="http://schemas.microsoft.com/office/powerpoint/2010/main" val="1952874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074" name="Picture 2" descr="C:\Users\sg0214934\Pictures\_Sabre\TN Overview Brochure Images\IMG_4890.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3100002"/>
            <a:ext cx="9144000" cy="777240"/>
          </a:xfrm>
          <a:prstGeom prst="rect">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Title Placeholder 1"/>
          <p:cNvSpPr>
            <a:spLocks noGrp="1"/>
          </p:cNvSpPr>
          <p:nvPr>
            <p:ph type="title" hasCustomPrompt="1"/>
          </p:nvPr>
        </p:nvSpPr>
        <p:spPr>
          <a:xfrm>
            <a:off x="0" y="3176200"/>
            <a:ext cx="9144000" cy="533402"/>
          </a:xfrm>
          <a:prstGeom prst="rect">
            <a:avLst/>
          </a:prstGeom>
        </p:spPr>
        <p:txBody>
          <a:bodyPr vert="horz" lIns="0" tIns="45718" rIns="0" bIns="45718" rtlCol="0" anchor="ctr">
            <a:noAutofit/>
          </a:bodyPr>
          <a:lstStyle>
            <a:lvl1pPr>
              <a:defRPr lang="en-US" sz="4400" cap="none" dirty="0"/>
            </a:lvl1pPr>
          </a:lstStyle>
          <a:p>
            <a:pPr lvl="0" algn="ctr"/>
            <a:r>
              <a:rPr lang="en-US" dirty="0"/>
              <a:t>Divider Title Goes Here</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a:ext>
            </a:extLst>
          </a:blip>
          <a:srcRect t="4849" r="10095" b="3481"/>
          <a:stretch/>
        </p:blipFill>
        <p:spPr>
          <a:xfrm>
            <a:off x="7302675" y="0"/>
            <a:ext cx="1841326" cy="564357"/>
          </a:xfrm>
          <a:prstGeom prst="rect">
            <a:avLst/>
          </a:prstGeom>
        </p:spPr>
      </p:pic>
    </p:spTree>
    <p:extLst>
      <p:ext uri="{BB962C8B-B14F-4D97-AF65-F5344CB8AC3E}">
        <p14:creationId xmlns:p14="http://schemas.microsoft.com/office/powerpoint/2010/main" val="2570776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6" name="Picture 3" descr="C:\Users\sg0214934\Pictures\_Stock\Shutterstock\shutterstock_107903639_airplane.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933452"/>
            <a:ext cx="9144000" cy="777240"/>
          </a:xfrm>
          <a:prstGeom prst="rect">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Title Placeholder 1"/>
          <p:cNvSpPr>
            <a:spLocks noGrp="1"/>
          </p:cNvSpPr>
          <p:nvPr>
            <p:ph type="title" hasCustomPrompt="1"/>
          </p:nvPr>
        </p:nvSpPr>
        <p:spPr>
          <a:xfrm>
            <a:off x="0" y="1009650"/>
            <a:ext cx="9144000" cy="533402"/>
          </a:xfrm>
          <a:prstGeom prst="rect">
            <a:avLst/>
          </a:prstGeom>
        </p:spPr>
        <p:txBody>
          <a:bodyPr vert="horz" lIns="0" tIns="45718" rIns="0" bIns="45718" rtlCol="0" anchor="ctr">
            <a:noAutofit/>
          </a:bodyPr>
          <a:lstStyle>
            <a:lvl1pPr>
              <a:defRPr lang="en-US" sz="4400" cap="none" dirty="0"/>
            </a:lvl1pPr>
          </a:lstStyle>
          <a:p>
            <a:pPr lvl="0" algn="ctr"/>
            <a:r>
              <a:rPr lang="en-US" dirty="0"/>
              <a:t>Divider Title Goes Here</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a:ext>
            </a:extLst>
          </a:blip>
          <a:srcRect t="4849" r="10095" b="3481"/>
          <a:stretch/>
        </p:blipFill>
        <p:spPr>
          <a:xfrm>
            <a:off x="7302675" y="0"/>
            <a:ext cx="1841326" cy="564357"/>
          </a:xfrm>
          <a:prstGeom prst="rect">
            <a:avLst/>
          </a:prstGeom>
        </p:spPr>
      </p:pic>
    </p:spTree>
    <p:extLst>
      <p:ext uri="{BB962C8B-B14F-4D97-AF65-F5344CB8AC3E}">
        <p14:creationId xmlns:p14="http://schemas.microsoft.com/office/powerpoint/2010/main" val="448790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 y="321"/>
            <a:ext cx="9142856" cy="5142857"/>
          </a:xfrm>
          <a:prstGeom prst="rect">
            <a:avLst/>
          </a:prstGeom>
        </p:spPr>
      </p:pic>
      <p:sp>
        <p:nvSpPr>
          <p:cNvPr id="7" name="Rectangle 6"/>
          <p:cNvSpPr/>
          <p:nvPr userDrawn="1"/>
        </p:nvSpPr>
        <p:spPr>
          <a:xfrm>
            <a:off x="0" y="2114550"/>
            <a:ext cx="9144000" cy="777240"/>
          </a:xfrm>
          <a:prstGeom prst="rect">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Title Placeholder 1"/>
          <p:cNvSpPr>
            <a:spLocks noGrp="1"/>
          </p:cNvSpPr>
          <p:nvPr>
            <p:ph type="title" hasCustomPrompt="1"/>
          </p:nvPr>
        </p:nvSpPr>
        <p:spPr>
          <a:xfrm>
            <a:off x="0" y="2190748"/>
            <a:ext cx="9144000" cy="533402"/>
          </a:xfrm>
          <a:prstGeom prst="rect">
            <a:avLst/>
          </a:prstGeom>
        </p:spPr>
        <p:txBody>
          <a:bodyPr vert="horz" lIns="0" tIns="45718" rIns="0" bIns="45718" rtlCol="0" anchor="ctr">
            <a:noAutofit/>
          </a:bodyPr>
          <a:lstStyle>
            <a:lvl1pPr>
              <a:defRPr lang="en-US" sz="4400" cap="none" dirty="0"/>
            </a:lvl1pPr>
          </a:lstStyle>
          <a:p>
            <a:pPr lvl="0" algn="ctr"/>
            <a:r>
              <a:rPr lang="en-US" dirty="0"/>
              <a:t>Divider Title Goes Here</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a:ext>
            </a:extLst>
          </a:blip>
          <a:srcRect t="4849" r="10095" b="3481"/>
          <a:stretch/>
        </p:blipFill>
        <p:spPr>
          <a:xfrm>
            <a:off x="7302675" y="0"/>
            <a:ext cx="1841326" cy="564357"/>
          </a:xfrm>
          <a:prstGeom prst="rect">
            <a:avLst/>
          </a:prstGeom>
        </p:spPr>
      </p:pic>
    </p:spTree>
    <p:extLst>
      <p:ext uri="{BB962C8B-B14F-4D97-AF65-F5344CB8AC3E}">
        <p14:creationId xmlns:p14="http://schemas.microsoft.com/office/powerpoint/2010/main" val="23924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Cov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962406"/>
            <a:ext cx="9144000" cy="3218688"/>
          </a:xfrm>
          <a:prstGeom prst="rect">
            <a:avLst/>
          </a:prstGeom>
          <a:effectLst>
            <a:outerShdw blurRad="63500" sx="102000" sy="102000" algn="ctr" rotWithShape="0">
              <a:prstClr val="black">
                <a:alpha val="40000"/>
              </a:prstClr>
            </a:outerShdw>
          </a:effectLst>
        </p:spPr>
      </p:pic>
      <p:pic>
        <p:nvPicPr>
          <p:cNvPr id="9" name="Sabre Travel Network"/>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8599" y="102929"/>
            <a:ext cx="1179575" cy="281787"/>
          </a:xfrm>
          <a:prstGeom prst="rect">
            <a:avLst/>
          </a:prstGeom>
        </p:spPr>
      </p:pic>
      <p:sp>
        <p:nvSpPr>
          <p:cNvPr id="12" name="Presenter Name"/>
          <p:cNvSpPr>
            <a:spLocks noGrp="1"/>
          </p:cNvSpPr>
          <p:nvPr>
            <p:ph type="subTitle" idx="1" hasCustomPrompt="1"/>
          </p:nvPr>
        </p:nvSpPr>
        <p:spPr>
          <a:xfrm>
            <a:off x="5257800" y="4448514"/>
            <a:ext cx="3770374" cy="333036"/>
          </a:xfrm>
        </p:spPr>
        <p:txBody>
          <a:bodyPr tIns="0" rIns="0" bIns="0">
            <a:noAutofit/>
          </a:bodyPr>
          <a:lstStyle>
            <a:lvl1pPr marL="0" indent="0" algn="r">
              <a:lnSpc>
                <a:spcPct val="85000"/>
              </a:lnSpc>
              <a:spcBef>
                <a:spcPts val="0"/>
              </a:spcBef>
              <a:buNone/>
              <a:defRPr sz="2400" cap="all" baseline="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dirty="0"/>
              <a:t>Presenter name</a:t>
            </a:r>
          </a:p>
        </p:txBody>
      </p:sp>
      <p:sp>
        <p:nvSpPr>
          <p:cNvPr id="11" name="Big Idea"/>
          <p:cNvSpPr>
            <a:spLocks noGrp="1"/>
          </p:cNvSpPr>
          <p:nvPr>
            <p:ph type="ctrTitle" hasCustomPrompt="1"/>
          </p:nvPr>
        </p:nvSpPr>
        <p:spPr>
          <a:xfrm>
            <a:off x="334592" y="533065"/>
            <a:ext cx="4770808" cy="3181685"/>
          </a:xfrm>
          <a:prstGeom prst="rect">
            <a:avLst/>
          </a:prstGeom>
        </p:spPr>
        <p:txBody>
          <a:bodyPr vert="horz" lIns="0" tIns="45720" rIns="0" bIns="0" rtlCol="0" anchor="t" anchorCtr="0">
            <a:noAutofit/>
          </a:bodyPr>
          <a:lstStyle>
            <a:lvl1pPr>
              <a:defRPr lang="en-US" sz="5400" cap="all" baseline="0" dirty="0">
                <a:cs typeface="Calibri" pitchFamily="34" charset="0"/>
              </a:defRPr>
            </a:lvl1pPr>
          </a:lstStyle>
          <a:p>
            <a:pPr marL="0" lvl="0" defTabSz="914400">
              <a:lnSpc>
                <a:spcPct val="75000"/>
              </a:lnSpc>
              <a:spcBef>
                <a:spcPts val="700"/>
              </a:spcBef>
            </a:pPr>
            <a:r>
              <a:rPr lang="en-US" dirty="0"/>
              <a:t>Click to edit Master title style—</a:t>
            </a:r>
            <a:r>
              <a:rPr lang="en-US" dirty="0" err="1"/>
              <a:t>BiG</a:t>
            </a:r>
            <a:r>
              <a:rPr lang="en-US" dirty="0"/>
              <a:t> IDEA SHOULD FILL MOST SPACE</a:t>
            </a:r>
          </a:p>
        </p:txBody>
      </p:sp>
      <p:sp>
        <p:nvSpPr>
          <p:cNvPr id="7" name="Text Placeholder 2"/>
          <p:cNvSpPr>
            <a:spLocks noGrp="1"/>
          </p:cNvSpPr>
          <p:nvPr>
            <p:ph type="body" sz="quarter" idx="10" hasCustomPrompt="1"/>
          </p:nvPr>
        </p:nvSpPr>
        <p:spPr>
          <a:xfrm>
            <a:off x="3581400" y="4767800"/>
            <a:ext cx="5446713" cy="304800"/>
          </a:xfrm>
        </p:spPr>
        <p:txBody>
          <a:bodyPr wrap="none" tIns="0" rIns="0" bIns="0">
            <a:noAutofit/>
          </a:bodyPr>
          <a:lstStyle>
            <a:lvl1pPr algn="r">
              <a:defRPr sz="1400" i="1" cap="none">
                <a:solidFill>
                  <a:srgbClr val="7F7F7F"/>
                </a:solidFill>
                <a:latin typeface="Georgia" pitchFamily="18" charset="0"/>
              </a:defRPr>
            </a:lvl1pPr>
          </a:lstStyle>
          <a:p>
            <a:pPr lvl="0"/>
            <a:r>
              <a:rPr lang="en-US" dirty="0"/>
              <a:t>Presenter Title</a:t>
            </a:r>
          </a:p>
        </p:txBody>
      </p:sp>
    </p:spTree>
    <p:extLst>
      <p:ext uri="{BB962C8B-B14F-4D97-AF65-F5344CB8AC3E}">
        <p14:creationId xmlns:p14="http://schemas.microsoft.com/office/powerpoint/2010/main" val="1392226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962406"/>
            <a:ext cx="9144001" cy="3218688"/>
          </a:xfrm>
          <a:prstGeom prst="rect">
            <a:avLst/>
          </a:prstGeom>
          <a:effectLst>
            <a:outerShdw blurRad="63500" sx="102000" sy="102000" algn="ctr" rotWithShape="0">
              <a:prstClr val="black">
                <a:alpha val="40000"/>
              </a:prstClr>
            </a:outerShdw>
          </a:effectLst>
        </p:spPr>
      </p:pic>
      <p:pic>
        <p:nvPicPr>
          <p:cNvPr id="9" name="Sabre Travel Network"/>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8599" y="102929"/>
            <a:ext cx="1179575" cy="281787"/>
          </a:xfrm>
          <a:prstGeom prst="rect">
            <a:avLst/>
          </a:prstGeom>
        </p:spPr>
      </p:pic>
      <p:sp>
        <p:nvSpPr>
          <p:cNvPr id="12" name="Presenter Name"/>
          <p:cNvSpPr>
            <a:spLocks noGrp="1"/>
          </p:cNvSpPr>
          <p:nvPr>
            <p:ph type="subTitle" idx="1" hasCustomPrompt="1"/>
          </p:nvPr>
        </p:nvSpPr>
        <p:spPr>
          <a:xfrm>
            <a:off x="5257800" y="4448514"/>
            <a:ext cx="3770374" cy="333036"/>
          </a:xfrm>
        </p:spPr>
        <p:txBody>
          <a:bodyPr tIns="0" rIns="0" bIns="0">
            <a:noAutofit/>
          </a:bodyPr>
          <a:lstStyle>
            <a:lvl1pPr marL="0" indent="0" algn="r">
              <a:lnSpc>
                <a:spcPct val="85000"/>
              </a:lnSpc>
              <a:spcBef>
                <a:spcPts val="0"/>
              </a:spcBef>
              <a:buNone/>
              <a:defRPr sz="2400" cap="all" baseline="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dirty="0"/>
              <a:t>Presenter name</a:t>
            </a:r>
          </a:p>
        </p:txBody>
      </p:sp>
      <p:sp>
        <p:nvSpPr>
          <p:cNvPr id="11" name="Big Idea"/>
          <p:cNvSpPr>
            <a:spLocks noGrp="1"/>
          </p:cNvSpPr>
          <p:nvPr>
            <p:ph type="ctrTitle" hasCustomPrompt="1"/>
          </p:nvPr>
        </p:nvSpPr>
        <p:spPr>
          <a:xfrm>
            <a:off x="334592" y="533065"/>
            <a:ext cx="4770808" cy="3181685"/>
          </a:xfrm>
          <a:prstGeom prst="rect">
            <a:avLst/>
          </a:prstGeom>
        </p:spPr>
        <p:txBody>
          <a:bodyPr vert="horz" lIns="0" tIns="45720" rIns="0" bIns="0" rtlCol="0" anchor="t" anchorCtr="0">
            <a:noAutofit/>
          </a:bodyPr>
          <a:lstStyle>
            <a:lvl1pPr>
              <a:defRPr lang="en-US" sz="5400" cap="all" baseline="0" dirty="0">
                <a:cs typeface="Calibri" pitchFamily="34" charset="0"/>
              </a:defRPr>
            </a:lvl1pPr>
          </a:lstStyle>
          <a:p>
            <a:pPr marL="0" lvl="0" defTabSz="914400">
              <a:lnSpc>
                <a:spcPct val="75000"/>
              </a:lnSpc>
              <a:spcBef>
                <a:spcPts val="700"/>
              </a:spcBef>
            </a:pPr>
            <a:r>
              <a:rPr lang="en-US" dirty="0"/>
              <a:t>Click to edit Master title style—</a:t>
            </a:r>
            <a:r>
              <a:rPr lang="en-US" dirty="0" err="1"/>
              <a:t>BiG</a:t>
            </a:r>
            <a:r>
              <a:rPr lang="en-US" dirty="0"/>
              <a:t> IDEA SHOULD FILL MOST SPACE</a:t>
            </a:r>
          </a:p>
        </p:txBody>
      </p:sp>
      <p:sp>
        <p:nvSpPr>
          <p:cNvPr id="3" name="Text Placeholder 2"/>
          <p:cNvSpPr>
            <a:spLocks noGrp="1"/>
          </p:cNvSpPr>
          <p:nvPr>
            <p:ph type="body" sz="quarter" idx="10" hasCustomPrompt="1"/>
          </p:nvPr>
        </p:nvSpPr>
        <p:spPr>
          <a:xfrm>
            <a:off x="3581400" y="4767800"/>
            <a:ext cx="5446713" cy="304800"/>
          </a:xfrm>
        </p:spPr>
        <p:txBody>
          <a:bodyPr wrap="none" tIns="0" rIns="0" bIns="0">
            <a:noAutofit/>
          </a:bodyPr>
          <a:lstStyle>
            <a:lvl1pPr algn="r">
              <a:defRPr sz="1400" i="1" cap="none">
                <a:solidFill>
                  <a:srgbClr val="7F7F7F"/>
                </a:solidFill>
                <a:latin typeface="Georgia" pitchFamily="18" charset="0"/>
              </a:defRPr>
            </a:lvl1pPr>
          </a:lstStyle>
          <a:p>
            <a:pPr lvl="0"/>
            <a:r>
              <a:rPr lang="en-US" dirty="0"/>
              <a:t>Presenter Title</a:t>
            </a:r>
          </a:p>
        </p:txBody>
      </p:sp>
    </p:spTree>
    <p:extLst>
      <p:ext uri="{BB962C8B-B14F-4D97-AF65-F5344CB8AC3E}">
        <p14:creationId xmlns:p14="http://schemas.microsoft.com/office/powerpoint/2010/main" val="3293065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Cov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962406"/>
            <a:ext cx="9144000" cy="3218688"/>
          </a:xfrm>
          <a:prstGeom prst="rect">
            <a:avLst/>
          </a:prstGeom>
          <a:effectLst>
            <a:outerShdw blurRad="63500" sx="102000" sy="102000" algn="ctr" rotWithShape="0">
              <a:prstClr val="black">
                <a:alpha val="40000"/>
              </a:prstClr>
            </a:outerShdw>
          </a:effectLst>
        </p:spPr>
      </p:pic>
      <p:pic>
        <p:nvPicPr>
          <p:cNvPr id="9" name="Sabre Travel Network"/>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8599" y="102929"/>
            <a:ext cx="1179575" cy="281787"/>
          </a:xfrm>
          <a:prstGeom prst="rect">
            <a:avLst/>
          </a:prstGeom>
        </p:spPr>
      </p:pic>
      <p:sp>
        <p:nvSpPr>
          <p:cNvPr id="12" name="Presenter Name"/>
          <p:cNvSpPr>
            <a:spLocks noGrp="1"/>
          </p:cNvSpPr>
          <p:nvPr>
            <p:ph type="subTitle" idx="1" hasCustomPrompt="1"/>
          </p:nvPr>
        </p:nvSpPr>
        <p:spPr>
          <a:xfrm>
            <a:off x="5257800" y="4448514"/>
            <a:ext cx="3770374" cy="333036"/>
          </a:xfrm>
        </p:spPr>
        <p:txBody>
          <a:bodyPr tIns="0" rIns="0" bIns="0">
            <a:noAutofit/>
          </a:bodyPr>
          <a:lstStyle>
            <a:lvl1pPr marL="0" indent="0" algn="r">
              <a:lnSpc>
                <a:spcPct val="85000"/>
              </a:lnSpc>
              <a:spcBef>
                <a:spcPts val="0"/>
              </a:spcBef>
              <a:buNone/>
              <a:defRPr sz="2400" cap="all" baseline="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dirty="0"/>
              <a:t>Presenter name</a:t>
            </a:r>
          </a:p>
        </p:txBody>
      </p:sp>
      <p:sp>
        <p:nvSpPr>
          <p:cNvPr id="11" name="Big Idea"/>
          <p:cNvSpPr>
            <a:spLocks noGrp="1"/>
          </p:cNvSpPr>
          <p:nvPr>
            <p:ph type="ctrTitle" hasCustomPrompt="1"/>
          </p:nvPr>
        </p:nvSpPr>
        <p:spPr>
          <a:xfrm>
            <a:off x="334592" y="533065"/>
            <a:ext cx="4770808" cy="3181685"/>
          </a:xfrm>
          <a:prstGeom prst="rect">
            <a:avLst/>
          </a:prstGeom>
        </p:spPr>
        <p:txBody>
          <a:bodyPr vert="horz" lIns="0" tIns="45720" rIns="0" bIns="0" rtlCol="0" anchor="t" anchorCtr="0">
            <a:noAutofit/>
          </a:bodyPr>
          <a:lstStyle>
            <a:lvl1pPr>
              <a:defRPr lang="en-US" sz="5400" cap="all" baseline="0" dirty="0">
                <a:cs typeface="Calibri" pitchFamily="34" charset="0"/>
              </a:defRPr>
            </a:lvl1pPr>
          </a:lstStyle>
          <a:p>
            <a:pPr marL="0" lvl="0" defTabSz="914400">
              <a:lnSpc>
                <a:spcPct val="75000"/>
              </a:lnSpc>
              <a:spcBef>
                <a:spcPts val="700"/>
              </a:spcBef>
            </a:pPr>
            <a:r>
              <a:rPr lang="en-US" dirty="0"/>
              <a:t>Click to edit Master title style—</a:t>
            </a:r>
            <a:r>
              <a:rPr lang="en-US" dirty="0" err="1"/>
              <a:t>BiG</a:t>
            </a:r>
            <a:r>
              <a:rPr lang="en-US" dirty="0"/>
              <a:t> IDEA SHOULD FILL MOST SPACE</a:t>
            </a:r>
          </a:p>
        </p:txBody>
      </p:sp>
      <p:sp>
        <p:nvSpPr>
          <p:cNvPr id="7" name="Text Placeholder 2"/>
          <p:cNvSpPr>
            <a:spLocks noGrp="1"/>
          </p:cNvSpPr>
          <p:nvPr>
            <p:ph type="body" sz="quarter" idx="10" hasCustomPrompt="1"/>
          </p:nvPr>
        </p:nvSpPr>
        <p:spPr>
          <a:xfrm>
            <a:off x="3581400" y="4767800"/>
            <a:ext cx="5446713" cy="304800"/>
          </a:xfrm>
        </p:spPr>
        <p:txBody>
          <a:bodyPr wrap="none" tIns="0" rIns="0" bIns="0">
            <a:noAutofit/>
          </a:bodyPr>
          <a:lstStyle>
            <a:lvl1pPr algn="r">
              <a:defRPr sz="1400" i="1" cap="none">
                <a:solidFill>
                  <a:srgbClr val="7F7F7F"/>
                </a:solidFill>
                <a:latin typeface="Georgia" pitchFamily="18" charset="0"/>
              </a:defRPr>
            </a:lvl1pPr>
          </a:lstStyle>
          <a:p>
            <a:pPr lvl="0"/>
            <a:r>
              <a:rPr lang="en-US" dirty="0"/>
              <a:t>Presenter Title</a:t>
            </a:r>
          </a:p>
        </p:txBody>
      </p:sp>
    </p:spTree>
    <p:extLst>
      <p:ext uri="{BB962C8B-B14F-4D97-AF65-F5344CB8AC3E}">
        <p14:creationId xmlns:p14="http://schemas.microsoft.com/office/powerpoint/2010/main" val="1126904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Cov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958763"/>
            <a:ext cx="9144000" cy="3222332"/>
          </a:xfrm>
          <a:prstGeom prst="rect">
            <a:avLst/>
          </a:prstGeom>
          <a:effectLst>
            <a:outerShdw blurRad="63500" sx="102000" sy="102000" algn="ctr" rotWithShape="0">
              <a:prstClr val="black">
                <a:alpha val="40000"/>
              </a:prstClr>
            </a:outerShdw>
          </a:effectLst>
        </p:spPr>
      </p:pic>
      <p:pic>
        <p:nvPicPr>
          <p:cNvPr id="9" name="Sabre Travel Network"/>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8599" y="102929"/>
            <a:ext cx="1179575" cy="281787"/>
          </a:xfrm>
          <a:prstGeom prst="rect">
            <a:avLst/>
          </a:prstGeom>
        </p:spPr>
      </p:pic>
      <p:sp>
        <p:nvSpPr>
          <p:cNvPr id="12" name="Presenter Name"/>
          <p:cNvSpPr>
            <a:spLocks noGrp="1"/>
          </p:cNvSpPr>
          <p:nvPr>
            <p:ph type="subTitle" idx="1" hasCustomPrompt="1"/>
          </p:nvPr>
        </p:nvSpPr>
        <p:spPr>
          <a:xfrm>
            <a:off x="5257800" y="4448514"/>
            <a:ext cx="3770374" cy="333036"/>
          </a:xfrm>
        </p:spPr>
        <p:txBody>
          <a:bodyPr tIns="0" rIns="0" bIns="0">
            <a:noAutofit/>
          </a:bodyPr>
          <a:lstStyle>
            <a:lvl1pPr marL="0" indent="0" algn="r">
              <a:lnSpc>
                <a:spcPct val="85000"/>
              </a:lnSpc>
              <a:spcBef>
                <a:spcPts val="0"/>
              </a:spcBef>
              <a:buNone/>
              <a:defRPr sz="2400" cap="all" baseline="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dirty="0"/>
              <a:t>Presenter name</a:t>
            </a:r>
          </a:p>
        </p:txBody>
      </p:sp>
      <p:sp>
        <p:nvSpPr>
          <p:cNvPr id="11" name="Big Idea"/>
          <p:cNvSpPr>
            <a:spLocks noGrp="1"/>
          </p:cNvSpPr>
          <p:nvPr>
            <p:ph type="ctrTitle" hasCustomPrompt="1"/>
          </p:nvPr>
        </p:nvSpPr>
        <p:spPr>
          <a:xfrm>
            <a:off x="334592" y="533065"/>
            <a:ext cx="4770808" cy="3181685"/>
          </a:xfrm>
          <a:prstGeom prst="rect">
            <a:avLst/>
          </a:prstGeom>
        </p:spPr>
        <p:txBody>
          <a:bodyPr vert="horz" lIns="0" tIns="45720" rIns="0" bIns="0" rtlCol="0" anchor="t" anchorCtr="0">
            <a:noAutofit/>
          </a:bodyPr>
          <a:lstStyle>
            <a:lvl1pPr>
              <a:defRPr lang="en-US" sz="5400" cap="all" baseline="0" dirty="0">
                <a:cs typeface="Calibri" pitchFamily="34" charset="0"/>
              </a:defRPr>
            </a:lvl1pPr>
          </a:lstStyle>
          <a:p>
            <a:pPr marL="0" lvl="0" defTabSz="914400">
              <a:lnSpc>
                <a:spcPct val="75000"/>
              </a:lnSpc>
              <a:spcBef>
                <a:spcPts val="700"/>
              </a:spcBef>
            </a:pPr>
            <a:r>
              <a:rPr lang="en-US" dirty="0"/>
              <a:t>Click to edit Master title style—</a:t>
            </a:r>
            <a:r>
              <a:rPr lang="en-US" dirty="0" err="1"/>
              <a:t>BiG</a:t>
            </a:r>
            <a:r>
              <a:rPr lang="en-US" dirty="0"/>
              <a:t> IDEA SHOULD FILL MOST SPACE</a:t>
            </a:r>
          </a:p>
        </p:txBody>
      </p:sp>
      <p:sp>
        <p:nvSpPr>
          <p:cNvPr id="8" name="Text Placeholder 2"/>
          <p:cNvSpPr>
            <a:spLocks noGrp="1"/>
          </p:cNvSpPr>
          <p:nvPr>
            <p:ph type="body" sz="quarter" idx="10" hasCustomPrompt="1"/>
          </p:nvPr>
        </p:nvSpPr>
        <p:spPr>
          <a:xfrm>
            <a:off x="3581400" y="4767800"/>
            <a:ext cx="5446713" cy="304800"/>
          </a:xfrm>
        </p:spPr>
        <p:txBody>
          <a:bodyPr wrap="none" tIns="0" rIns="0" bIns="0">
            <a:noAutofit/>
          </a:bodyPr>
          <a:lstStyle>
            <a:lvl1pPr algn="r">
              <a:defRPr sz="1400" i="1" cap="none">
                <a:solidFill>
                  <a:srgbClr val="7F7F7F"/>
                </a:solidFill>
                <a:latin typeface="Georgia" pitchFamily="18" charset="0"/>
              </a:defRPr>
            </a:lvl1pPr>
          </a:lstStyle>
          <a:p>
            <a:pPr lvl="0"/>
            <a:r>
              <a:rPr lang="en-US" dirty="0"/>
              <a:t>Presenter Title</a:t>
            </a:r>
          </a:p>
        </p:txBody>
      </p:sp>
    </p:spTree>
    <p:extLst>
      <p:ext uri="{BB962C8B-B14F-4D97-AF65-F5344CB8AC3E}">
        <p14:creationId xmlns:p14="http://schemas.microsoft.com/office/powerpoint/2010/main" val="4188811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ov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962406"/>
            <a:ext cx="9144001" cy="3218688"/>
          </a:xfrm>
          <a:prstGeom prst="rect">
            <a:avLst/>
          </a:prstGeom>
          <a:effectLst>
            <a:outerShdw blurRad="63500" sx="102000" sy="102000" algn="ctr" rotWithShape="0">
              <a:prstClr val="black">
                <a:alpha val="40000"/>
              </a:prstClr>
            </a:outerShdw>
          </a:effectLst>
        </p:spPr>
      </p:pic>
      <p:sp>
        <p:nvSpPr>
          <p:cNvPr id="2" name="Rectangle 1"/>
          <p:cNvSpPr/>
          <p:nvPr userDrawn="1"/>
        </p:nvSpPr>
        <p:spPr>
          <a:xfrm>
            <a:off x="1752600" y="962406"/>
            <a:ext cx="7391400" cy="3218688"/>
          </a:xfrm>
          <a:prstGeom prst="rect">
            <a:avLst/>
          </a:prstGeom>
          <a:gradFill flip="none" rotWithShape="1">
            <a:gsLst>
              <a:gs pos="0">
                <a:schemeClr val="tx1">
                  <a:alpha val="63000"/>
                </a:schemeClr>
              </a:gs>
              <a:gs pos="50000">
                <a:schemeClr val="tx1">
                  <a:lumMod val="65000"/>
                  <a:lumOff val="35000"/>
                  <a:alpha val="2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Sabre Travel Network"/>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8599" y="102929"/>
            <a:ext cx="1179575" cy="281787"/>
          </a:xfrm>
          <a:prstGeom prst="rect">
            <a:avLst/>
          </a:prstGeom>
        </p:spPr>
      </p:pic>
      <p:sp>
        <p:nvSpPr>
          <p:cNvPr id="12" name="Presenter Name"/>
          <p:cNvSpPr>
            <a:spLocks noGrp="1"/>
          </p:cNvSpPr>
          <p:nvPr>
            <p:ph type="subTitle" idx="1" hasCustomPrompt="1"/>
          </p:nvPr>
        </p:nvSpPr>
        <p:spPr>
          <a:xfrm>
            <a:off x="5257800" y="4448514"/>
            <a:ext cx="3770374" cy="333036"/>
          </a:xfrm>
        </p:spPr>
        <p:txBody>
          <a:bodyPr tIns="0" rIns="0" bIns="0">
            <a:noAutofit/>
          </a:bodyPr>
          <a:lstStyle>
            <a:lvl1pPr marL="0" indent="0" algn="r">
              <a:lnSpc>
                <a:spcPct val="85000"/>
              </a:lnSpc>
              <a:spcBef>
                <a:spcPts val="0"/>
              </a:spcBef>
              <a:buNone/>
              <a:defRPr sz="2400" cap="all" baseline="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dirty="0"/>
              <a:t>Presenter name</a:t>
            </a:r>
          </a:p>
        </p:txBody>
      </p:sp>
      <p:sp>
        <p:nvSpPr>
          <p:cNvPr id="11" name="Big Idea"/>
          <p:cNvSpPr>
            <a:spLocks noGrp="1"/>
          </p:cNvSpPr>
          <p:nvPr>
            <p:ph type="ctrTitle" hasCustomPrompt="1"/>
          </p:nvPr>
        </p:nvSpPr>
        <p:spPr>
          <a:xfrm>
            <a:off x="334592" y="533065"/>
            <a:ext cx="4770808" cy="3181685"/>
          </a:xfrm>
          <a:prstGeom prst="rect">
            <a:avLst/>
          </a:prstGeom>
        </p:spPr>
        <p:txBody>
          <a:bodyPr vert="horz" lIns="0" tIns="45720" rIns="0" bIns="0" rtlCol="0" anchor="t" anchorCtr="0">
            <a:noAutofit/>
          </a:bodyPr>
          <a:lstStyle>
            <a:lvl1pPr>
              <a:defRPr lang="en-US" sz="5400" cap="all" baseline="0" dirty="0">
                <a:cs typeface="Calibri" pitchFamily="34" charset="0"/>
              </a:defRPr>
            </a:lvl1pPr>
          </a:lstStyle>
          <a:p>
            <a:pPr marL="0" lvl="0" defTabSz="914400">
              <a:lnSpc>
                <a:spcPct val="75000"/>
              </a:lnSpc>
              <a:spcBef>
                <a:spcPts val="700"/>
              </a:spcBef>
            </a:pPr>
            <a:r>
              <a:rPr lang="en-US" dirty="0"/>
              <a:t>Click to edit Master title style—</a:t>
            </a:r>
            <a:r>
              <a:rPr lang="en-US" dirty="0" err="1"/>
              <a:t>BiG</a:t>
            </a:r>
            <a:r>
              <a:rPr lang="en-US" dirty="0"/>
              <a:t> IDEA SHOULD FILL MOST SPACE</a:t>
            </a:r>
          </a:p>
        </p:txBody>
      </p:sp>
      <p:sp>
        <p:nvSpPr>
          <p:cNvPr id="10" name="Text Placeholder 2"/>
          <p:cNvSpPr>
            <a:spLocks noGrp="1"/>
          </p:cNvSpPr>
          <p:nvPr>
            <p:ph type="body" sz="quarter" idx="10" hasCustomPrompt="1"/>
          </p:nvPr>
        </p:nvSpPr>
        <p:spPr>
          <a:xfrm>
            <a:off x="3581400" y="4767800"/>
            <a:ext cx="5446713" cy="304800"/>
          </a:xfrm>
        </p:spPr>
        <p:txBody>
          <a:bodyPr wrap="none" tIns="0" rIns="0" bIns="0">
            <a:noAutofit/>
          </a:bodyPr>
          <a:lstStyle>
            <a:lvl1pPr algn="r">
              <a:defRPr sz="1400" i="1" cap="none">
                <a:solidFill>
                  <a:srgbClr val="7F7F7F"/>
                </a:solidFill>
                <a:latin typeface="Georgia" pitchFamily="18" charset="0"/>
              </a:defRPr>
            </a:lvl1pPr>
          </a:lstStyle>
          <a:p>
            <a:pPr lvl="0"/>
            <a:r>
              <a:rPr lang="en-US" dirty="0"/>
              <a:t>Presenter Title</a:t>
            </a:r>
          </a:p>
        </p:txBody>
      </p:sp>
    </p:spTree>
    <p:extLst>
      <p:ext uri="{BB962C8B-B14F-4D97-AF65-F5344CB8AC3E}">
        <p14:creationId xmlns:p14="http://schemas.microsoft.com/office/powerpoint/2010/main" val="3737179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over">
    <p:spTree>
      <p:nvGrpSpPr>
        <p:cNvPr id="1" name=""/>
        <p:cNvGrpSpPr/>
        <p:nvPr/>
      </p:nvGrpSpPr>
      <p:grpSpPr>
        <a:xfrm>
          <a:off x="0" y="0"/>
          <a:ext cx="0" cy="0"/>
          <a:chOff x="0" y="0"/>
          <a:chExt cx="0" cy="0"/>
        </a:xfrm>
      </p:grpSpPr>
      <p:pic>
        <p:nvPicPr>
          <p:cNvPr id="10" name="Picture 2" descr="C:\Users\sg0214934\Pictures\_Sabre\TN Overview Brochure Images\shutterstock_60966733.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962407"/>
            <a:ext cx="9144000" cy="321868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Sabre Travel Network"/>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8599" y="102929"/>
            <a:ext cx="1179575" cy="281787"/>
          </a:xfrm>
          <a:prstGeom prst="rect">
            <a:avLst/>
          </a:prstGeom>
        </p:spPr>
      </p:pic>
      <p:sp>
        <p:nvSpPr>
          <p:cNvPr id="12" name="Presenter Name"/>
          <p:cNvSpPr>
            <a:spLocks noGrp="1"/>
          </p:cNvSpPr>
          <p:nvPr>
            <p:ph type="subTitle" idx="1" hasCustomPrompt="1"/>
          </p:nvPr>
        </p:nvSpPr>
        <p:spPr>
          <a:xfrm>
            <a:off x="5257800" y="4448514"/>
            <a:ext cx="3770374" cy="333036"/>
          </a:xfrm>
        </p:spPr>
        <p:txBody>
          <a:bodyPr tIns="0" rIns="0" bIns="0">
            <a:noAutofit/>
          </a:bodyPr>
          <a:lstStyle>
            <a:lvl1pPr marL="0" indent="0" algn="r">
              <a:lnSpc>
                <a:spcPct val="85000"/>
              </a:lnSpc>
              <a:spcBef>
                <a:spcPts val="0"/>
              </a:spcBef>
              <a:buNone/>
              <a:defRPr sz="2400" cap="all" baseline="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dirty="0"/>
              <a:t>Presenter name</a:t>
            </a:r>
          </a:p>
        </p:txBody>
      </p:sp>
      <p:sp>
        <p:nvSpPr>
          <p:cNvPr id="11" name="Big Idea"/>
          <p:cNvSpPr>
            <a:spLocks noGrp="1"/>
          </p:cNvSpPr>
          <p:nvPr>
            <p:ph type="ctrTitle" hasCustomPrompt="1"/>
          </p:nvPr>
        </p:nvSpPr>
        <p:spPr>
          <a:xfrm>
            <a:off x="334592" y="533065"/>
            <a:ext cx="4770808" cy="3181685"/>
          </a:xfrm>
          <a:prstGeom prst="rect">
            <a:avLst/>
          </a:prstGeom>
        </p:spPr>
        <p:txBody>
          <a:bodyPr vert="horz" lIns="0" tIns="45720" rIns="0" bIns="0" rtlCol="0" anchor="t" anchorCtr="0">
            <a:noAutofit/>
          </a:bodyPr>
          <a:lstStyle>
            <a:lvl1pPr>
              <a:defRPr lang="en-US" sz="5400" cap="all" baseline="0" dirty="0">
                <a:cs typeface="Calibri" pitchFamily="34" charset="0"/>
              </a:defRPr>
            </a:lvl1pPr>
          </a:lstStyle>
          <a:p>
            <a:pPr marL="0" lvl="0" defTabSz="914400">
              <a:lnSpc>
                <a:spcPct val="75000"/>
              </a:lnSpc>
              <a:spcBef>
                <a:spcPts val="700"/>
              </a:spcBef>
            </a:pPr>
            <a:r>
              <a:rPr lang="en-US" dirty="0"/>
              <a:t>Click to edit Master title style—</a:t>
            </a:r>
            <a:r>
              <a:rPr lang="en-US" dirty="0" err="1"/>
              <a:t>BiG</a:t>
            </a:r>
            <a:r>
              <a:rPr lang="en-US" dirty="0"/>
              <a:t> IDEA SHOULD FILL MOST SPACE</a:t>
            </a:r>
          </a:p>
        </p:txBody>
      </p:sp>
      <p:sp>
        <p:nvSpPr>
          <p:cNvPr id="7" name="Text Placeholder 2"/>
          <p:cNvSpPr>
            <a:spLocks noGrp="1"/>
          </p:cNvSpPr>
          <p:nvPr>
            <p:ph type="body" sz="quarter" idx="10" hasCustomPrompt="1"/>
          </p:nvPr>
        </p:nvSpPr>
        <p:spPr>
          <a:xfrm>
            <a:off x="3581400" y="4767800"/>
            <a:ext cx="5446713" cy="304800"/>
          </a:xfrm>
        </p:spPr>
        <p:txBody>
          <a:bodyPr wrap="none" tIns="0" rIns="0" bIns="0">
            <a:noAutofit/>
          </a:bodyPr>
          <a:lstStyle>
            <a:lvl1pPr algn="r">
              <a:defRPr sz="1400" i="1" cap="none">
                <a:solidFill>
                  <a:srgbClr val="7F7F7F"/>
                </a:solidFill>
                <a:latin typeface="Georgia" pitchFamily="18" charset="0"/>
              </a:defRPr>
            </a:lvl1pPr>
          </a:lstStyle>
          <a:p>
            <a:pPr lvl="0"/>
            <a:r>
              <a:rPr lang="en-US" dirty="0"/>
              <a:t>Presenter Title</a:t>
            </a:r>
          </a:p>
        </p:txBody>
      </p:sp>
    </p:spTree>
    <p:extLst>
      <p:ext uri="{BB962C8B-B14F-4D97-AF65-F5344CB8AC3E}">
        <p14:creationId xmlns:p14="http://schemas.microsoft.com/office/powerpoint/2010/main" val="26421011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04800" y="882208"/>
            <a:ext cx="4038600" cy="1159292"/>
          </a:xfrm>
        </p:spPr>
        <p:txBody>
          <a:bodyPr tIns="45720" rIns="0" bIns="0">
            <a:spAutoFit/>
          </a:bodyPr>
          <a:lstStyle>
            <a:lvl1pPr>
              <a:lnSpc>
                <a:spcPct val="90000"/>
              </a:lnSpc>
              <a:spcBef>
                <a:spcPts val="1800"/>
              </a:spcBef>
              <a:spcAft>
                <a:spcPts val="0"/>
              </a:spcAft>
              <a:defRPr sz="2400" cap="none" baseline="0"/>
            </a:lvl1pPr>
            <a:lvl2pPr marL="285750" indent="-231775">
              <a:lnSpc>
                <a:spcPct val="90000"/>
              </a:lnSpc>
              <a:spcBef>
                <a:spcPts val="1200"/>
              </a:spcBef>
              <a:spcAft>
                <a:spcPts val="0"/>
              </a:spcAft>
              <a:buClr>
                <a:srgbClr val="E5000A"/>
              </a:buClr>
              <a:buFont typeface="Arial" pitchFamily="34" charset="0"/>
              <a:buChar char="•"/>
              <a:defRPr sz="1800" i="1">
                <a:latin typeface="Georgia" pitchFamily="18" charset="0"/>
              </a:defRPr>
            </a:lvl2pPr>
            <a:lvl3pPr marL="515938" indent="-227013">
              <a:lnSpc>
                <a:spcPct val="90000"/>
              </a:lnSpc>
              <a:spcBef>
                <a:spcPts val="1000"/>
              </a:spcBef>
              <a:spcAft>
                <a:spcPts val="0"/>
              </a:spcAft>
              <a:buFont typeface="Arial" pitchFamily="34" charset="0"/>
              <a:buChar char="•"/>
              <a:defRPr sz="1800" b="1" i="0">
                <a:solidFill>
                  <a:schemeClr val="tx1">
                    <a:lumMod val="65000"/>
                    <a:lumOff val="35000"/>
                  </a:schemeClr>
                </a:solidFill>
              </a:defRPr>
            </a:lvl3pPr>
            <a:lvl4pPr>
              <a:lnSpc>
                <a:spcPct val="75000"/>
              </a:lnSpc>
              <a:spcBef>
                <a:spcPts val="600"/>
              </a:spcBef>
              <a:spcAft>
                <a:spcPts val="1200"/>
              </a:spcAft>
              <a:defRPr sz="1800"/>
            </a:lvl4pPr>
            <a:lvl5pPr>
              <a:lnSpc>
                <a:spcPct val="75000"/>
              </a:lnSpc>
              <a:spcBef>
                <a:spcPts val="600"/>
              </a:spcBef>
              <a:spcAft>
                <a:spcPts val="1200"/>
              </a:spcAft>
              <a:defRPr sz="1800"/>
            </a:lvl5pPr>
            <a:lvl6pPr>
              <a:defRPr sz="1800"/>
            </a:lvl6pPr>
            <a:lvl7pPr>
              <a:defRPr sz="1800"/>
            </a:lvl7pPr>
            <a:lvl8pPr>
              <a:defRPr sz="1800"/>
            </a:lvl8pPr>
            <a:lvl9pPr>
              <a:defRPr sz="1800"/>
            </a:lvl9pPr>
          </a:lstStyle>
          <a:p>
            <a:pPr lvl="0"/>
            <a:r>
              <a:rPr lang="en-US" dirty="0"/>
              <a:t>Click to edit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4712670" y="879584"/>
            <a:ext cx="4038600" cy="1159292"/>
          </a:xfrm>
        </p:spPr>
        <p:txBody>
          <a:bodyPr vert="horz" lIns="0" tIns="45720" rIns="0" bIns="0" rtlCol="0">
            <a:spAutoFit/>
          </a:bodyPr>
          <a:lstStyle>
            <a:lvl1pPr>
              <a:defRPr lang="en-US" sz="2400" cap="none" dirty="0" smtClean="0"/>
            </a:lvl1pPr>
            <a:lvl2pPr>
              <a:defRPr lang="en-US" sz="1800" i="1" dirty="0" smtClean="0">
                <a:latin typeface="Georgia" pitchFamily="18" charset="0"/>
              </a:defRPr>
            </a:lvl2pPr>
            <a:lvl3pPr>
              <a:defRPr lang="en-US" sz="1800" b="1" i="0" dirty="0" smtClean="0">
                <a:solidFill>
                  <a:schemeClr val="tx1">
                    <a:lumMod val="65000"/>
                    <a:lumOff val="35000"/>
                  </a:schemeClr>
                </a:solidFill>
              </a:defRPr>
            </a:lvl3pPr>
          </a:lstStyle>
          <a:p>
            <a:pPr lvl="0">
              <a:lnSpc>
                <a:spcPct val="90000"/>
              </a:lnSpc>
              <a:spcBef>
                <a:spcPts val="1800"/>
              </a:spcBef>
              <a:spcAft>
                <a:spcPts val="0"/>
              </a:spcAft>
            </a:pPr>
            <a:r>
              <a:rPr lang="en-US" dirty="0"/>
              <a:t>Click to edit styles</a:t>
            </a:r>
          </a:p>
          <a:p>
            <a:pPr marL="285750" lvl="1" indent="-231775">
              <a:lnSpc>
                <a:spcPct val="90000"/>
              </a:lnSpc>
              <a:spcBef>
                <a:spcPts val="1200"/>
              </a:spcBef>
              <a:spcAft>
                <a:spcPts val="0"/>
              </a:spcAft>
              <a:buClr>
                <a:srgbClr val="E5000A"/>
              </a:buClr>
              <a:buChar char="•"/>
            </a:pPr>
            <a:r>
              <a:rPr lang="en-US" dirty="0"/>
              <a:t>Second level</a:t>
            </a:r>
          </a:p>
          <a:p>
            <a:pPr marL="515938" lvl="2" indent="-227013">
              <a:lnSpc>
                <a:spcPct val="90000"/>
              </a:lnSpc>
              <a:spcBef>
                <a:spcPts val="1000"/>
              </a:spcBef>
              <a:spcAft>
                <a:spcPts val="0"/>
              </a:spcAft>
              <a:buChar char="•"/>
            </a:pPr>
            <a:r>
              <a:rPr lang="en-US" dirty="0"/>
              <a:t>Third level</a:t>
            </a:r>
          </a:p>
        </p:txBody>
      </p:sp>
      <p:pic>
        <p:nvPicPr>
          <p:cNvPr id="5" name="Sabre Travel Networ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599" y="102929"/>
            <a:ext cx="1179575" cy="281787"/>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l="1940" b="4604"/>
          <a:stretch/>
        </p:blipFill>
        <p:spPr>
          <a:xfrm>
            <a:off x="0" y="-19049"/>
            <a:ext cx="7704438" cy="533400"/>
          </a:xfrm>
          <a:prstGeom prst="rect">
            <a:avLst/>
          </a:prstGeom>
          <a:effectLst>
            <a:outerShdw blurRad="63500" sx="101000" sy="101000" algn="ctr" rotWithShape="0">
              <a:prstClr val="black">
                <a:alpha val="40000"/>
              </a:prstClr>
            </a:outerShdw>
          </a:effectLst>
        </p:spPr>
      </p:pic>
      <p:sp>
        <p:nvSpPr>
          <p:cNvPr id="9" name="Title Placeholder 1"/>
          <p:cNvSpPr>
            <a:spLocks noGrp="1"/>
          </p:cNvSpPr>
          <p:nvPr>
            <p:ph type="title"/>
          </p:nvPr>
        </p:nvSpPr>
        <p:spPr>
          <a:xfrm>
            <a:off x="304800" y="-19050"/>
            <a:ext cx="7162800" cy="533402"/>
          </a:xfrm>
          <a:prstGeom prst="rect">
            <a:avLst/>
          </a:prstGeom>
        </p:spPr>
        <p:txBody>
          <a:bodyPr vert="horz" lIns="0" tIns="45718" rIns="0" bIns="45718" rtlCol="0" anchor="ctr">
            <a:noAutofit/>
          </a:bodyPr>
          <a:lstStyle>
            <a:lvl1pPr>
              <a:defRPr sz="3200" cap="all" baseline="0"/>
            </a:lvl1pPr>
          </a:lstStyle>
          <a:p>
            <a:r>
              <a:rPr lang="en-US"/>
              <a:t>Click to edit Master title style</a:t>
            </a:r>
            <a:endParaRPr lang="en-US" dirty="0"/>
          </a:p>
        </p:txBody>
      </p:sp>
    </p:spTree>
    <p:extLst>
      <p:ext uri="{BB962C8B-B14F-4D97-AF65-F5344CB8AC3E}">
        <p14:creationId xmlns:p14="http://schemas.microsoft.com/office/powerpoint/2010/main" val="374445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Two Column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440388"/>
            <a:ext cx="6096000" cy="4706552"/>
          </a:xfrm>
          <a:prstGeom prst="rect">
            <a:avLst/>
          </a:prstGeom>
          <a:effectLst>
            <a:outerShdw blurRad="63500" sx="101000" sy="101000" algn="ctr" rotWithShape="0">
              <a:prstClr val="black">
                <a:alpha val="40000"/>
              </a:prstClr>
            </a:outerShdw>
          </a:effectLst>
        </p:spPr>
      </p:pic>
      <p:sp>
        <p:nvSpPr>
          <p:cNvPr id="3" name="Content Placeholder 2"/>
          <p:cNvSpPr>
            <a:spLocks noGrp="1"/>
          </p:cNvSpPr>
          <p:nvPr>
            <p:ph sz="half" idx="1" hasCustomPrompt="1"/>
          </p:nvPr>
        </p:nvSpPr>
        <p:spPr>
          <a:xfrm>
            <a:off x="304800" y="815935"/>
            <a:ext cx="4495800" cy="1159292"/>
          </a:xfrm>
        </p:spPr>
        <p:txBody>
          <a:bodyPr vert="horz" lIns="0" tIns="45720" rIns="0" bIns="0" rtlCol="0">
            <a:spAutoFit/>
          </a:bodyPr>
          <a:lstStyle>
            <a:lvl1pPr>
              <a:defRPr lang="en-US" sz="2400" cap="none" dirty="0" smtClean="0"/>
            </a:lvl1pPr>
            <a:lvl2pPr>
              <a:defRPr lang="en-US" sz="1800" i="1" dirty="0" smtClean="0">
                <a:latin typeface="Georgia" pitchFamily="18" charset="0"/>
              </a:defRPr>
            </a:lvl2pPr>
            <a:lvl3pPr>
              <a:defRPr lang="en-US" sz="1800" b="1" i="0" dirty="0" smtClean="0">
                <a:solidFill>
                  <a:schemeClr val="tx1">
                    <a:lumMod val="65000"/>
                    <a:lumOff val="35000"/>
                  </a:schemeClr>
                </a:solidFill>
              </a:defRPr>
            </a:lvl3pPr>
          </a:lstStyle>
          <a:p>
            <a:pPr lvl="0">
              <a:lnSpc>
                <a:spcPct val="90000"/>
              </a:lnSpc>
              <a:spcBef>
                <a:spcPts val="1800"/>
              </a:spcBef>
              <a:spcAft>
                <a:spcPts val="0"/>
              </a:spcAft>
            </a:pPr>
            <a:r>
              <a:rPr lang="en-US" dirty="0"/>
              <a:t>Click to edit styles</a:t>
            </a:r>
          </a:p>
          <a:p>
            <a:pPr marL="285750" lvl="1" indent="-231775">
              <a:lnSpc>
                <a:spcPct val="90000"/>
              </a:lnSpc>
              <a:spcBef>
                <a:spcPts val="1200"/>
              </a:spcBef>
              <a:spcAft>
                <a:spcPts val="0"/>
              </a:spcAft>
              <a:buClr>
                <a:srgbClr val="E5000A"/>
              </a:buClr>
              <a:buChar char="•"/>
            </a:pPr>
            <a:r>
              <a:rPr lang="en-US" dirty="0"/>
              <a:t>Second level</a:t>
            </a:r>
          </a:p>
          <a:p>
            <a:pPr marL="515938" lvl="2" indent="-227013">
              <a:lnSpc>
                <a:spcPct val="90000"/>
              </a:lnSpc>
              <a:spcBef>
                <a:spcPts val="1000"/>
              </a:spcBef>
              <a:spcAft>
                <a:spcPts val="0"/>
              </a:spcAft>
              <a:buChar char="•"/>
            </a:pPr>
            <a:r>
              <a:rPr lang="en-US" dirty="0"/>
              <a:t>Third level</a:t>
            </a:r>
          </a:p>
        </p:txBody>
      </p:sp>
      <p:sp>
        <p:nvSpPr>
          <p:cNvPr id="12" name="Content Placeholder 2"/>
          <p:cNvSpPr>
            <a:spLocks noGrp="1"/>
          </p:cNvSpPr>
          <p:nvPr>
            <p:ph sz="half" idx="10" hasCustomPrompt="1"/>
          </p:nvPr>
        </p:nvSpPr>
        <p:spPr>
          <a:xfrm>
            <a:off x="6096000" y="1885950"/>
            <a:ext cx="2590800" cy="1159292"/>
          </a:xfrm>
        </p:spPr>
        <p:txBody>
          <a:bodyPr vert="horz" lIns="0" tIns="45720" rIns="0" bIns="0" rtlCol="0">
            <a:spAutoFit/>
          </a:bodyPr>
          <a:lstStyle>
            <a:lvl1pPr>
              <a:defRPr lang="en-US" sz="2400" i="1" cap="none" dirty="0" smtClean="0"/>
            </a:lvl1pPr>
            <a:lvl2pPr>
              <a:defRPr lang="en-US" sz="1800" i="0" dirty="0" smtClean="0">
                <a:latin typeface="Georgia" pitchFamily="18" charset="0"/>
              </a:defRPr>
            </a:lvl2pPr>
            <a:lvl3pPr>
              <a:defRPr lang="en-US" sz="1800" b="1" i="1" dirty="0" smtClean="0">
                <a:solidFill>
                  <a:schemeClr val="tx1">
                    <a:lumMod val="65000"/>
                    <a:lumOff val="35000"/>
                  </a:schemeClr>
                </a:solidFill>
              </a:defRPr>
            </a:lvl3pPr>
          </a:lstStyle>
          <a:p>
            <a:pPr lvl="0">
              <a:lnSpc>
                <a:spcPct val="90000"/>
              </a:lnSpc>
              <a:spcBef>
                <a:spcPts val="1800"/>
              </a:spcBef>
              <a:spcAft>
                <a:spcPts val="0"/>
              </a:spcAft>
            </a:pPr>
            <a:r>
              <a:rPr lang="en-US" dirty="0"/>
              <a:t>Click to edit styles</a:t>
            </a:r>
          </a:p>
          <a:p>
            <a:pPr marL="285750" lvl="1" indent="-231775">
              <a:lnSpc>
                <a:spcPct val="90000"/>
              </a:lnSpc>
              <a:spcBef>
                <a:spcPts val="1200"/>
              </a:spcBef>
              <a:spcAft>
                <a:spcPts val="0"/>
              </a:spcAft>
              <a:buClr>
                <a:srgbClr val="E5000A"/>
              </a:buClr>
              <a:buChar char="•"/>
            </a:pPr>
            <a:r>
              <a:rPr lang="en-US" dirty="0"/>
              <a:t>Second level</a:t>
            </a:r>
          </a:p>
          <a:p>
            <a:pPr marL="515938" lvl="2" indent="-227013">
              <a:lnSpc>
                <a:spcPct val="90000"/>
              </a:lnSpc>
              <a:spcBef>
                <a:spcPts val="1000"/>
              </a:spcBef>
              <a:spcAft>
                <a:spcPts val="0"/>
              </a:spcAft>
              <a:buChar char="•"/>
            </a:pPr>
            <a:r>
              <a:rPr lang="en-US" dirty="0"/>
              <a:t>Third level</a:t>
            </a:r>
          </a:p>
        </p:txBody>
      </p:sp>
      <p:pic>
        <p:nvPicPr>
          <p:cNvPr id="14" name="Sabre Travel Network"/>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48599" y="102929"/>
            <a:ext cx="1179575" cy="281787"/>
          </a:xfrm>
          <a:prstGeom prst="rect">
            <a:avLst/>
          </a:prstGeom>
        </p:spPr>
      </p:pic>
      <p:pic>
        <p:nvPicPr>
          <p:cNvPr id="8" name="Picture 7"/>
          <p:cNvPicPr>
            <a:picLocks noChangeAspect="1"/>
          </p:cNvPicPr>
          <p:nvPr userDrawn="1"/>
        </p:nvPicPr>
        <p:blipFill rotWithShape="1">
          <a:blip r:embed="rId5" cstate="email">
            <a:extLst>
              <a:ext uri="{28A0092B-C50C-407E-A947-70E740481C1C}">
                <a14:useLocalDpi xmlns:a14="http://schemas.microsoft.com/office/drawing/2010/main"/>
              </a:ext>
            </a:extLst>
          </a:blip>
          <a:srcRect l="1940" b="4604"/>
          <a:stretch/>
        </p:blipFill>
        <p:spPr>
          <a:xfrm>
            <a:off x="0" y="-19049"/>
            <a:ext cx="7704438" cy="533400"/>
          </a:xfrm>
          <a:prstGeom prst="rect">
            <a:avLst/>
          </a:prstGeom>
          <a:effectLst>
            <a:outerShdw blurRad="63500" sx="101000" sy="101000" algn="ctr" rotWithShape="0">
              <a:prstClr val="black">
                <a:alpha val="40000"/>
              </a:prstClr>
            </a:outerShdw>
          </a:effectLst>
        </p:spPr>
      </p:pic>
      <p:sp>
        <p:nvSpPr>
          <p:cNvPr id="13" name="Title Placeholder 1"/>
          <p:cNvSpPr>
            <a:spLocks noGrp="1"/>
          </p:cNvSpPr>
          <p:nvPr>
            <p:ph type="title"/>
          </p:nvPr>
        </p:nvSpPr>
        <p:spPr>
          <a:xfrm>
            <a:off x="304800" y="-19050"/>
            <a:ext cx="7162800" cy="533402"/>
          </a:xfrm>
          <a:prstGeom prst="rect">
            <a:avLst/>
          </a:prstGeom>
        </p:spPr>
        <p:txBody>
          <a:bodyPr vert="horz" lIns="0" tIns="45718" rIns="0" bIns="45718" rtlCol="0" anchor="ctr">
            <a:noAutofit/>
          </a:bodyPr>
          <a:lstStyle>
            <a:lvl1pPr>
              <a:defRPr sz="3200" cap="all" baseline="0"/>
            </a:lvl1pPr>
          </a:lstStyle>
          <a:p>
            <a:r>
              <a:rPr lang="en-US"/>
              <a:t>Click to edit Master title style</a:t>
            </a:r>
            <a:endParaRPr lang="en-US" dirty="0"/>
          </a:p>
        </p:txBody>
      </p:sp>
    </p:spTree>
    <p:extLst>
      <p:ext uri="{BB962C8B-B14F-4D97-AF65-F5344CB8AC3E}">
        <p14:creationId xmlns:p14="http://schemas.microsoft.com/office/powerpoint/2010/main" val="14585419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Two Column Cont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t="10000"/>
          <a:stretch/>
        </p:blipFill>
        <p:spPr>
          <a:xfrm>
            <a:off x="1354" y="514351"/>
            <a:ext cx="9141292" cy="4629150"/>
          </a:xfrm>
          <a:prstGeom prst="rect">
            <a:avLst/>
          </a:prstGeom>
        </p:spPr>
      </p:pic>
      <p:sp>
        <p:nvSpPr>
          <p:cNvPr id="3" name="Content Placeholder 2"/>
          <p:cNvSpPr>
            <a:spLocks noGrp="1"/>
          </p:cNvSpPr>
          <p:nvPr>
            <p:ph sz="half" idx="1" hasCustomPrompt="1"/>
          </p:nvPr>
        </p:nvSpPr>
        <p:spPr>
          <a:xfrm>
            <a:off x="304800" y="882208"/>
            <a:ext cx="4038600" cy="1159292"/>
          </a:xfrm>
        </p:spPr>
        <p:txBody>
          <a:bodyPr vert="horz" lIns="0" tIns="45720" rIns="0" bIns="0" rtlCol="0">
            <a:spAutoFit/>
          </a:bodyPr>
          <a:lstStyle>
            <a:lvl1pPr>
              <a:defRPr lang="en-US" sz="2400" cap="none" dirty="0" smtClean="0"/>
            </a:lvl1pPr>
            <a:lvl2pPr>
              <a:defRPr lang="en-US" sz="1800" i="1" dirty="0" smtClean="0">
                <a:latin typeface="Georgia" pitchFamily="18" charset="0"/>
              </a:defRPr>
            </a:lvl2pPr>
            <a:lvl3pPr>
              <a:defRPr lang="en-US" sz="1800" b="1" i="0" dirty="0" smtClean="0">
                <a:solidFill>
                  <a:schemeClr val="tx1">
                    <a:lumMod val="65000"/>
                    <a:lumOff val="35000"/>
                  </a:schemeClr>
                </a:solidFill>
              </a:defRPr>
            </a:lvl3pPr>
          </a:lstStyle>
          <a:p>
            <a:pPr lvl="0">
              <a:lnSpc>
                <a:spcPct val="90000"/>
              </a:lnSpc>
              <a:spcBef>
                <a:spcPts val="1800"/>
              </a:spcBef>
              <a:spcAft>
                <a:spcPts val="0"/>
              </a:spcAft>
            </a:pPr>
            <a:r>
              <a:rPr lang="en-US" dirty="0"/>
              <a:t>Click to edit styles</a:t>
            </a:r>
          </a:p>
          <a:p>
            <a:pPr marL="285750" lvl="1" indent="-231775">
              <a:lnSpc>
                <a:spcPct val="90000"/>
              </a:lnSpc>
              <a:spcBef>
                <a:spcPts val="1200"/>
              </a:spcBef>
              <a:spcAft>
                <a:spcPts val="0"/>
              </a:spcAft>
              <a:buClr>
                <a:srgbClr val="E5000A"/>
              </a:buClr>
              <a:buChar char="•"/>
            </a:pPr>
            <a:r>
              <a:rPr lang="en-US" dirty="0"/>
              <a:t>Second level</a:t>
            </a:r>
          </a:p>
          <a:p>
            <a:pPr marL="515938" lvl="2" indent="-227013">
              <a:lnSpc>
                <a:spcPct val="90000"/>
              </a:lnSpc>
              <a:spcBef>
                <a:spcPts val="1000"/>
              </a:spcBef>
              <a:spcAft>
                <a:spcPts val="0"/>
              </a:spcAft>
              <a:buChar char="•"/>
            </a:pPr>
            <a:r>
              <a:rPr lang="en-US" dirty="0"/>
              <a:t>Third level</a:t>
            </a:r>
          </a:p>
        </p:txBody>
      </p:sp>
      <p:sp>
        <p:nvSpPr>
          <p:cNvPr id="4" name="Content Placeholder 3"/>
          <p:cNvSpPr>
            <a:spLocks noGrp="1"/>
          </p:cNvSpPr>
          <p:nvPr>
            <p:ph sz="half" idx="2" hasCustomPrompt="1"/>
          </p:nvPr>
        </p:nvSpPr>
        <p:spPr>
          <a:xfrm>
            <a:off x="4712670" y="879584"/>
            <a:ext cx="4038600" cy="1159292"/>
          </a:xfrm>
        </p:spPr>
        <p:txBody>
          <a:bodyPr vert="horz" lIns="0" tIns="45720" rIns="0" bIns="0" rtlCol="0">
            <a:spAutoFit/>
          </a:bodyPr>
          <a:lstStyle>
            <a:lvl1pPr>
              <a:defRPr lang="en-US" sz="2400" cap="none" dirty="0" smtClean="0"/>
            </a:lvl1pPr>
            <a:lvl2pPr>
              <a:defRPr lang="en-US" sz="1800" i="1" dirty="0" smtClean="0">
                <a:latin typeface="Georgia" pitchFamily="18" charset="0"/>
              </a:defRPr>
            </a:lvl2pPr>
            <a:lvl3pPr>
              <a:defRPr lang="en-US" sz="1800" b="1" i="0" dirty="0" smtClean="0">
                <a:solidFill>
                  <a:schemeClr val="tx1">
                    <a:lumMod val="65000"/>
                    <a:lumOff val="35000"/>
                  </a:schemeClr>
                </a:solidFill>
              </a:defRPr>
            </a:lvl3pPr>
          </a:lstStyle>
          <a:p>
            <a:pPr lvl="0">
              <a:lnSpc>
                <a:spcPct val="90000"/>
              </a:lnSpc>
              <a:spcBef>
                <a:spcPts val="1800"/>
              </a:spcBef>
              <a:spcAft>
                <a:spcPts val="0"/>
              </a:spcAft>
            </a:pPr>
            <a:r>
              <a:rPr lang="en-US" dirty="0"/>
              <a:t>Click to edit styles</a:t>
            </a:r>
          </a:p>
          <a:p>
            <a:pPr marL="285750" lvl="1" indent="-231775">
              <a:lnSpc>
                <a:spcPct val="90000"/>
              </a:lnSpc>
              <a:spcBef>
                <a:spcPts val="1200"/>
              </a:spcBef>
              <a:spcAft>
                <a:spcPts val="0"/>
              </a:spcAft>
              <a:buClr>
                <a:srgbClr val="E5000A"/>
              </a:buClr>
              <a:buChar char="•"/>
            </a:pPr>
            <a:r>
              <a:rPr lang="en-US" dirty="0"/>
              <a:t>Second level</a:t>
            </a:r>
          </a:p>
          <a:p>
            <a:pPr marL="515938" lvl="2" indent="-227013">
              <a:lnSpc>
                <a:spcPct val="90000"/>
              </a:lnSpc>
              <a:spcBef>
                <a:spcPts val="1000"/>
              </a:spcBef>
              <a:spcAft>
                <a:spcPts val="0"/>
              </a:spcAft>
              <a:buChar char="•"/>
            </a:pPr>
            <a:r>
              <a:rPr lang="en-US" dirty="0"/>
              <a:t>Third level</a:t>
            </a:r>
          </a:p>
        </p:txBody>
      </p:sp>
      <p:pic>
        <p:nvPicPr>
          <p:cNvPr id="5" name="Sabre Travel Network"/>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8599" y="102929"/>
            <a:ext cx="1179575" cy="281787"/>
          </a:xfrm>
          <a:prstGeom prst="rect">
            <a:avLst/>
          </a:prstGeom>
        </p:spPr>
      </p:pic>
      <p:pic>
        <p:nvPicPr>
          <p:cNvPr id="11" name="Picture 10"/>
          <p:cNvPicPr>
            <a:picLocks noChangeAspect="1"/>
          </p:cNvPicPr>
          <p:nvPr userDrawn="1"/>
        </p:nvPicPr>
        <p:blipFill rotWithShape="1">
          <a:blip r:embed="rId4" cstate="email">
            <a:extLst>
              <a:ext uri="{28A0092B-C50C-407E-A947-70E740481C1C}">
                <a14:useLocalDpi xmlns:a14="http://schemas.microsoft.com/office/drawing/2010/main"/>
              </a:ext>
            </a:extLst>
          </a:blip>
          <a:srcRect l="1940" b="4604"/>
          <a:stretch/>
        </p:blipFill>
        <p:spPr>
          <a:xfrm>
            <a:off x="0" y="-19049"/>
            <a:ext cx="7704438" cy="533400"/>
          </a:xfrm>
          <a:prstGeom prst="rect">
            <a:avLst/>
          </a:prstGeom>
          <a:effectLst>
            <a:outerShdw blurRad="63500" sx="101000" sy="101000" algn="ctr" rotWithShape="0">
              <a:prstClr val="black">
                <a:alpha val="40000"/>
              </a:prstClr>
            </a:outerShdw>
          </a:effectLst>
        </p:spPr>
      </p:pic>
      <p:sp>
        <p:nvSpPr>
          <p:cNvPr id="12" name="Title Placeholder 1"/>
          <p:cNvSpPr>
            <a:spLocks noGrp="1"/>
          </p:cNvSpPr>
          <p:nvPr>
            <p:ph type="title"/>
          </p:nvPr>
        </p:nvSpPr>
        <p:spPr>
          <a:xfrm>
            <a:off x="304800" y="-19050"/>
            <a:ext cx="7162800" cy="533402"/>
          </a:xfrm>
          <a:prstGeom prst="rect">
            <a:avLst/>
          </a:prstGeom>
        </p:spPr>
        <p:txBody>
          <a:bodyPr vert="horz" lIns="0" tIns="45718" rIns="0" bIns="45718" rtlCol="0" anchor="ctr">
            <a:noAutofit/>
          </a:bodyPr>
          <a:lstStyle>
            <a:lvl1pPr>
              <a:defRPr sz="3200" cap="all" baseline="0"/>
            </a:lvl1pPr>
          </a:lstStyle>
          <a:p>
            <a:r>
              <a:rPr lang="en-US"/>
              <a:t>Click to edit Master title style</a:t>
            </a:r>
            <a:endParaRPr lang="en-US" dirty="0"/>
          </a:p>
        </p:txBody>
      </p:sp>
    </p:spTree>
    <p:extLst>
      <p:ext uri="{BB962C8B-B14F-4D97-AF65-F5344CB8AC3E}">
        <p14:creationId xmlns:p14="http://schemas.microsoft.com/office/powerpoint/2010/main" val="6931924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wo Column Cont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a:xfrm>
            <a:off x="1354" y="514350"/>
            <a:ext cx="9141292" cy="4629149"/>
          </a:xfrm>
          <a:prstGeom prst="rect">
            <a:avLst/>
          </a:prstGeom>
        </p:spPr>
      </p:pic>
      <p:sp>
        <p:nvSpPr>
          <p:cNvPr id="3" name="Content Placeholder 2"/>
          <p:cNvSpPr>
            <a:spLocks noGrp="1"/>
          </p:cNvSpPr>
          <p:nvPr>
            <p:ph sz="half" idx="1" hasCustomPrompt="1"/>
          </p:nvPr>
        </p:nvSpPr>
        <p:spPr>
          <a:xfrm>
            <a:off x="304800" y="882208"/>
            <a:ext cx="4038600" cy="1159292"/>
          </a:xfrm>
        </p:spPr>
        <p:txBody>
          <a:bodyPr vert="horz" lIns="0" tIns="45720" rIns="0" bIns="0" rtlCol="0">
            <a:spAutoFit/>
          </a:bodyPr>
          <a:lstStyle>
            <a:lvl1pPr>
              <a:defRPr lang="en-US" sz="2400" cap="none" dirty="0" smtClean="0"/>
            </a:lvl1pPr>
            <a:lvl2pPr>
              <a:defRPr lang="en-US" sz="1800" i="1" dirty="0" smtClean="0">
                <a:latin typeface="Georgia" pitchFamily="18" charset="0"/>
              </a:defRPr>
            </a:lvl2pPr>
            <a:lvl3pPr>
              <a:defRPr lang="en-US" sz="1800" b="1" i="0" dirty="0" smtClean="0">
                <a:solidFill>
                  <a:schemeClr val="tx1">
                    <a:lumMod val="65000"/>
                    <a:lumOff val="35000"/>
                  </a:schemeClr>
                </a:solidFill>
              </a:defRPr>
            </a:lvl3pPr>
          </a:lstStyle>
          <a:p>
            <a:pPr lvl="0">
              <a:lnSpc>
                <a:spcPct val="90000"/>
              </a:lnSpc>
              <a:spcBef>
                <a:spcPts val="1800"/>
              </a:spcBef>
              <a:spcAft>
                <a:spcPts val="0"/>
              </a:spcAft>
            </a:pPr>
            <a:r>
              <a:rPr lang="en-US" dirty="0"/>
              <a:t>Click to edit styles</a:t>
            </a:r>
          </a:p>
          <a:p>
            <a:pPr marL="285750" lvl="1" indent="-231775">
              <a:lnSpc>
                <a:spcPct val="90000"/>
              </a:lnSpc>
              <a:spcBef>
                <a:spcPts val="1200"/>
              </a:spcBef>
              <a:spcAft>
                <a:spcPts val="0"/>
              </a:spcAft>
              <a:buClr>
                <a:srgbClr val="E5000A"/>
              </a:buClr>
              <a:buChar char="•"/>
            </a:pPr>
            <a:r>
              <a:rPr lang="en-US" dirty="0"/>
              <a:t>Second level</a:t>
            </a:r>
          </a:p>
          <a:p>
            <a:pPr marL="515938" lvl="2" indent="-227013">
              <a:lnSpc>
                <a:spcPct val="90000"/>
              </a:lnSpc>
              <a:spcBef>
                <a:spcPts val="1000"/>
              </a:spcBef>
              <a:spcAft>
                <a:spcPts val="0"/>
              </a:spcAft>
              <a:buChar char="•"/>
            </a:pPr>
            <a:r>
              <a:rPr lang="en-US" dirty="0"/>
              <a:t>Third level</a:t>
            </a:r>
          </a:p>
        </p:txBody>
      </p:sp>
      <p:sp>
        <p:nvSpPr>
          <p:cNvPr id="4" name="Content Placeholder 3"/>
          <p:cNvSpPr>
            <a:spLocks noGrp="1"/>
          </p:cNvSpPr>
          <p:nvPr>
            <p:ph sz="half" idx="2" hasCustomPrompt="1"/>
          </p:nvPr>
        </p:nvSpPr>
        <p:spPr>
          <a:xfrm>
            <a:off x="4712670" y="879584"/>
            <a:ext cx="4038600" cy="1159292"/>
          </a:xfrm>
        </p:spPr>
        <p:txBody>
          <a:bodyPr vert="horz" lIns="0" tIns="45720" rIns="0" bIns="0" rtlCol="0">
            <a:spAutoFit/>
          </a:bodyPr>
          <a:lstStyle>
            <a:lvl1pPr>
              <a:defRPr lang="en-US" sz="2400" cap="none" dirty="0" smtClean="0"/>
            </a:lvl1pPr>
            <a:lvl2pPr>
              <a:defRPr lang="en-US" sz="1800" i="1" dirty="0" smtClean="0">
                <a:latin typeface="Georgia" pitchFamily="18" charset="0"/>
              </a:defRPr>
            </a:lvl2pPr>
            <a:lvl3pPr>
              <a:defRPr lang="en-US" sz="1800" b="1" i="0" dirty="0" smtClean="0">
                <a:solidFill>
                  <a:schemeClr val="tx1">
                    <a:lumMod val="65000"/>
                    <a:lumOff val="35000"/>
                  </a:schemeClr>
                </a:solidFill>
              </a:defRPr>
            </a:lvl3pPr>
          </a:lstStyle>
          <a:p>
            <a:pPr lvl="0">
              <a:lnSpc>
                <a:spcPct val="90000"/>
              </a:lnSpc>
              <a:spcBef>
                <a:spcPts val="1800"/>
              </a:spcBef>
              <a:spcAft>
                <a:spcPts val="0"/>
              </a:spcAft>
            </a:pPr>
            <a:r>
              <a:rPr lang="en-US" dirty="0"/>
              <a:t>Click to edit styles</a:t>
            </a:r>
          </a:p>
          <a:p>
            <a:pPr marL="285750" lvl="1" indent="-231775">
              <a:lnSpc>
                <a:spcPct val="90000"/>
              </a:lnSpc>
              <a:spcBef>
                <a:spcPts val="1200"/>
              </a:spcBef>
              <a:spcAft>
                <a:spcPts val="0"/>
              </a:spcAft>
              <a:buClr>
                <a:srgbClr val="E5000A"/>
              </a:buClr>
              <a:buChar char="•"/>
            </a:pPr>
            <a:r>
              <a:rPr lang="en-US" dirty="0"/>
              <a:t>Second level</a:t>
            </a:r>
          </a:p>
          <a:p>
            <a:pPr marL="515938" lvl="2" indent="-227013">
              <a:lnSpc>
                <a:spcPct val="90000"/>
              </a:lnSpc>
              <a:spcBef>
                <a:spcPts val="1000"/>
              </a:spcBef>
              <a:spcAft>
                <a:spcPts val="0"/>
              </a:spcAft>
              <a:buChar char="•"/>
            </a:pPr>
            <a:r>
              <a:rPr lang="en-US" dirty="0"/>
              <a:t>Third level</a:t>
            </a:r>
          </a:p>
        </p:txBody>
      </p:sp>
      <p:pic>
        <p:nvPicPr>
          <p:cNvPr id="5" name="Sabre Travel Network"/>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48599" y="102929"/>
            <a:ext cx="1179575" cy="281787"/>
          </a:xfrm>
          <a:prstGeom prst="rect">
            <a:avLst/>
          </a:prstGeom>
        </p:spPr>
      </p:pic>
      <p:pic>
        <p:nvPicPr>
          <p:cNvPr id="6" name="Picture 5"/>
          <p:cNvPicPr>
            <a:picLocks noChangeAspect="1"/>
          </p:cNvPicPr>
          <p:nvPr userDrawn="1"/>
        </p:nvPicPr>
        <p:blipFill rotWithShape="1">
          <a:blip r:embed="rId5" cstate="email">
            <a:extLst>
              <a:ext uri="{28A0092B-C50C-407E-A947-70E740481C1C}">
                <a14:useLocalDpi xmlns:a14="http://schemas.microsoft.com/office/drawing/2010/main"/>
              </a:ext>
            </a:extLst>
          </a:blip>
          <a:srcRect l="1940" b="4604"/>
          <a:stretch/>
        </p:blipFill>
        <p:spPr>
          <a:xfrm>
            <a:off x="0" y="-19049"/>
            <a:ext cx="7704438" cy="533400"/>
          </a:xfrm>
          <a:prstGeom prst="rect">
            <a:avLst/>
          </a:prstGeom>
          <a:effectLst>
            <a:outerShdw blurRad="63500" sx="101000" sy="101000" algn="ctr" rotWithShape="0">
              <a:prstClr val="black">
                <a:alpha val="40000"/>
              </a:prstClr>
            </a:outerShdw>
          </a:effectLst>
        </p:spPr>
      </p:pic>
      <p:sp>
        <p:nvSpPr>
          <p:cNvPr id="7" name="Title Placeholder 1"/>
          <p:cNvSpPr>
            <a:spLocks noGrp="1"/>
          </p:cNvSpPr>
          <p:nvPr>
            <p:ph type="title"/>
          </p:nvPr>
        </p:nvSpPr>
        <p:spPr>
          <a:xfrm>
            <a:off x="304800" y="-19050"/>
            <a:ext cx="7162800" cy="533402"/>
          </a:xfrm>
          <a:prstGeom prst="rect">
            <a:avLst/>
          </a:prstGeom>
        </p:spPr>
        <p:txBody>
          <a:bodyPr vert="horz" lIns="0" tIns="45718" rIns="0" bIns="45718" rtlCol="0" anchor="ctr">
            <a:noAutofit/>
          </a:bodyPr>
          <a:lstStyle>
            <a:lvl1pPr>
              <a:defRPr sz="3200" cap="all" baseline="0"/>
            </a:lvl1pPr>
          </a:lstStyle>
          <a:p>
            <a:r>
              <a:rPr lang="en-US"/>
              <a:t>Click to edit Master title style</a:t>
            </a:r>
            <a:endParaRPr lang="en-US" dirty="0"/>
          </a:p>
        </p:txBody>
      </p:sp>
    </p:spTree>
    <p:extLst>
      <p:ext uri="{BB962C8B-B14F-4D97-AF65-F5344CB8AC3E}">
        <p14:creationId xmlns:p14="http://schemas.microsoft.com/office/powerpoint/2010/main" val="33552329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Two Column Cont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54" y="514350"/>
            <a:ext cx="9141292" cy="4629149"/>
          </a:xfrm>
          <a:prstGeom prst="rect">
            <a:avLst/>
          </a:prstGeom>
        </p:spPr>
      </p:pic>
      <p:sp>
        <p:nvSpPr>
          <p:cNvPr id="3" name="Content Placeholder 2"/>
          <p:cNvSpPr>
            <a:spLocks noGrp="1"/>
          </p:cNvSpPr>
          <p:nvPr>
            <p:ph sz="half" idx="1" hasCustomPrompt="1"/>
          </p:nvPr>
        </p:nvSpPr>
        <p:spPr>
          <a:xfrm>
            <a:off x="304800" y="882208"/>
            <a:ext cx="4038600" cy="1159292"/>
          </a:xfrm>
        </p:spPr>
        <p:txBody>
          <a:bodyPr vert="horz" lIns="0" tIns="45720" rIns="0" bIns="0" rtlCol="0">
            <a:spAutoFit/>
          </a:bodyPr>
          <a:lstStyle>
            <a:lvl1pPr>
              <a:defRPr lang="en-US" sz="2400" cap="none" dirty="0" smtClean="0"/>
            </a:lvl1pPr>
            <a:lvl2pPr>
              <a:defRPr lang="en-US" sz="1800" i="1" dirty="0" smtClean="0">
                <a:latin typeface="Georgia" pitchFamily="18" charset="0"/>
              </a:defRPr>
            </a:lvl2pPr>
            <a:lvl3pPr>
              <a:defRPr lang="en-US" sz="1800" b="1" i="0" dirty="0" smtClean="0">
                <a:solidFill>
                  <a:schemeClr val="tx1">
                    <a:lumMod val="65000"/>
                    <a:lumOff val="35000"/>
                  </a:schemeClr>
                </a:solidFill>
              </a:defRPr>
            </a:lvl3pPr>
          </a:lstStyle>
          <a:p>
            <a:pPr lvl="0">
              <a:lnSpc>
                <a:spcPct val="90000"/>
              </a:lnSpc>
              <a:spcBef>
                <a:spcPts val="1800"/>
              </a:spcBef>
              <a:spcAft>
                <a:spcPts val="0"/>
              </a:spcAft>
            </a:pPr>
            <a:r>
              <a:rPr lang="en-US" dirty="0"/>
              <a:t>Click to edit styles</a:t>
            </a:r>
          </a:p>
          <a:p>
            <a:pPr marL="285750" lvl="1" indent="-231775">
              <a:lnSpc>
                <a:spcPct val="90000"/>
              </a:lnSpc>
              <a:spcBef>
                <a:spcPts val="1200"/>
              </a:spcBef>
              <a:spcAft>
                <a:spcPts val="0"/>
              </a:spcAft>
              <a:buClr>
                <a:srgbClr val="E5000A"/>
              </a:buClr>
              <a:buChar char="•"/>
            </a:pPr>
            <a:r>
              <a:rPr lang="en-US" dirty="0"/>
              <a:t>Second level</a:t>
            </a:r>
          </a:p>
          <a:p>
            <a:pPr marL="515938" lvl="2" indent="-227013">
              <a:lnSpc>
                <a:spcPct val="90000"/>
              </a:lnSpc>
              <a:spcBef>
                <a:spcPts val="1000"/>
              </a:spcBef>
              <a:spcAft>
                <a:spcPts val="0"/>
              </a:spcAft>
              <a:buChar char="•"/>
            </a:pPr>
            <a:r>
              <a:rPr lang="en-US" dirty="0"/>
              <a:t>Third level</a:t>
            </a:r>
          </a:p>
        </p:txBody>
      </p:sp>
      <p:sp>
        <p:nvSpPr>
          <p:cNvPr id="4" name="Content Placeholder 3"/>
          <p:cNvSpPr>
            <a:spLocks noGrp="1"/>
          </p:cNvSpPr>
          <p:nvPr>
            <p:ph sz="half" idx="2" hasCustomPrompt="1"/>
          </p:nvPr>
        </p:nvSpPr>
        <p:spPr>
          <a:xfrm>
            <a:off x="4712670" y="879584"/>
            <a:ext cx="4038600" cy="1159292"/>
          </a:xfrm>
        </p:spPr>
        <p:txBody>
          <a:bodyPr vert="horz" lIns="0" tIns="45720" rIns="0" bIns="0" rtlCol="0">
            <a:spAutoFit/>
          </a:bodyPr>
          <a:lstStyle>
            <a:lvl1pPr>
              <a:defRPr lang="en-US" sz="2400" cap="none" dirty="0" smtClean="0"/>
            </a:lvl1pPr>
            <a:lvl2pPr>
              <a:defRPr lang="en-US" sz="1800" i="1" dirty="0" smtClean="0">
                <a:latin typeface="Georgia" pitchFamily="18" charset="0"/>
              </a:defRPr>
            </a:lvl2pPr>
            <a:lvl3pPr>
              <a:defRPr lang="en-US" sz="1800" b="1" i="0" dirty="0" smtClean="0">
                <a:solidFill>
                  <a:schemeClr val="tx1">
                    <a:lumMod val="65000"/>
                    <a:lumOff val="35000"/>
                  </a:schemeClr>
                </a:solidFill>
              </a:defRPr>
            </a:lvl3pPr>
          </a:lstStyle>
          <a:p>
            <a:pPr lvl="0">
              <a:lnSpc>
                <a:spcPct val="90000"/>
              </a:lnSpc>
              <a:spcBef>
                <a:spcPts val="1800"/>
              </a:spcBef>
              <a:spcAft>
                <a:spcPts val="0"/>
              </a:spcAft>
            </a:pPr>
            <a:r>
              <a:rPr lang="en-US" dirty="0"/>
              <a:t>Click to edit styles</a:t>
            </a:r>
          </a:p>
          <a:p>
            <a:pPr marL="285750" lvl="1" indent="-231775">
              <a:lnSpc>
                <a:spcPct val="90000"/>
              </a:lnSpc>
              <a:spcBef>
                <a:spcPts val="1200"/>
              </a:spcBef>
              <a:spcAft>
                <a:spcPts val="0"/>
              </a:spcAft>
              <a:buClr>
                <a:srgbClr val="E5000A"/>
              </a:buClr>
              <a:buChar char="•"/>
            </a:pPr>
            <a:r>
              <a:rPr lang="en-US" dirty="0"/>
              <a:t>Second level</a:t>
            </a:r>
          </a:p>
          <a:p>
            <a:pPr marL="515938" lvl="2" indent="-227013">
              <a:lnSpc>
                <a:spcPct val="90000"/>
              </a:lnSpc>
              <a:spcBef>
                <a:spcPts val="1000"/>
              </a:spcBef>
              <a:spcAft>
                <a:spcPts val="0"/>
              </a:spcAft>
              <a:buChar char="•"/>
            </a:pPr>
            <a:r>
              <a:rPr lang="en-US" dirty="0"/>
              <a:t>Third level</a:t>
            </a:r>
          </a:p>
        </p:txBody>
      </p:sp>
      <p:pic>
        <p:nvPicPr>
          <p:cNvPr id="5" name="Sabre Travel Network"/>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8599" y="102929"/>
            <a:ext cx="1179575" cy="281787"/>
          </a:xfrm>
          <a:prstGeom prst="rect">
            <a:avLst/>
          </a:prstGeom>
        </p:spPr>
      </p:pic>
      <p:pic>
        <p:nvPicPr>
          <p:cNvPr id="6" name="Picture 5"/>
          <p:cNvPicPr>
            <a:picLocks noChangeAspect="1"/>
          </p:cNvPicPr>
          <p:nvPr userDrawn="1"/>
        </p:nvPicPr>
        <p:blipFill rotWithShape="1">
          <a:blip r:embed="rId4" cstate="email">
            <a:extLst>
              <a:ext uri="{28A0092B-C50C-407E-A947-70E740481C1C}">
                <a14:useLocalDpi xmlns:a14="http://schemas.microsoft.com/office/drawing/2010/main"/>
              </a:ext>
            </a:extLst>
          </a:blip>
          <a:srcRect l="1940" b="4604"/>
          <a:stretch/>
        </p:blipFill>
        <p:spPr>
          <a:xfrm>
            <a:off x="0" y="-19049"/>
            <a:ext cx="7704438" cy="533400"/>
          </a:xfrm>
          <a:prstGeom prst="rect">
            <a:avLst/>
          </a:prstGeom>
          <a:effectLst>
            <a:outerShdw blurRad="63500" sx="101000" sy="101000" algn="ctr" rotWithShape="0">
              <a:prstClr val="black">
                <a:alpha val="40000"/>
              </a:prstClr>
            </a:outerShdw>
          </a:effectLst>
        </p:spPr>
      </p:pic>
      <p:sp>
        <p:nvSpPr>
          <p:cNvPr id="7" name="Title Placeholder 1"/>
          <p:cNvSpPr>
            <a:spLocks noGrp="1"/>
          </p:cNvSpPr>
          <p:nvPr>
            <p:ph type="title"/>
          </p:nvPr>
        </p:nvSpPr>
        <p:spPr>
          <a:xfrm>
            <a:off x="304800" y="-19050"/>
            <a:ext cx="7162800" cy="533402"/>
          </a:xfrm>
          <a:prstGeom prst="rect">
            <a:avLst/>
          </a:prstGeom>
        </p:spPr>
        <p:txBody>
          <a:bodyPr vert="horz" lIns="0" tIns="45718" rIns="0" bIns="45718" rtlCol="0" anchor="ctr">
            <a:noAutofit/>
          </a:bodyPr>
          <a:lstStyle>
            <a:lvl1pPr>
              <a:defRPr sz="3200" cap="all" baseline="0"/>
            </a:lvl1pPr>
          </a:lstStyle>
          <a:p>
            <a:r>
              <a:rPr lang="en-US"/>
              <a:t>Click to edit Master title style</a:t>
            </a:r>
            <a:endParaRPr lang="en-US" dirty="0"/>
          </a:p>
        </p:txBody>
      </p:sp>
    </p:spTree>
    <p:extLst>
      <p:ext uri="{BB962C8B-B14F-4D97-AF65-F5344CB8AC3E}">
        <p14:creationId xmlns:p14="http://schemas.microsoft.com/office/powerpoint/2010/main" val="2767774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Cov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958763"/>
            <a:ext cx="9144000" cy="3222332"/>
          </a:xfrm>
          <a:prstGeom prst="rect">
            <a:avLst/>
          </a:prstGeom>
          <a:effectLst>
            <a:outerShdw blurRad="63500" sx="102000" sy="102000" algn="ctr" rotWithShape="0">
              <a:prstClr val="black">
                <a:alpha val="40000"/>
              </a:prstClr>
            </a:outerShdw>
          </a:effectLst>
        </p:spPr>
      </p:pic>
      <p:pic>
        <p:nvPicPr>
          <p:cNvPr id="9" name="Sabre Travel Network"/>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8599" y="102929"/>
            <a:ext cx="1179575" cy="281787"/>
          </a:xfrm>
          <a:prstGeom prst="rect">
            <a:avLst/>
          </a:prstGeom>
        </p:spPr>
      </p:pic>
      <p:sp>
        <p:nvSpPr>
          <p:cNvPr id="12" name="Presenter Name"/>
          <p:cNvSpPr>
            <a:spLocks noGrp="1"/>
          </p:cNvSpPr>
          <p:nvPr>
            <p:ph type="subTitle" idx="1" hasCustomPrompt="1"/>
          </p:nvPr>
        </p:nvSpPr>
        <p:spPr>
          <a:xfrm>
            <a:off x="5257800" y="4448514"/>
            <a:ext cx="3770374" cy="333036"/>
          </a:xfrm>
        </p:spPr>
        <p:txBody>
          <a:bodyPr tIns="0" rIns="0" bIns="0">
            <a:noAutofit/>
          </a:bodyPr>
          <a:lstStyle>
            <a:lvl1pPr marL="0" indent="0" algn="r">
              <a:lnSpc>
                <a:spcPct val="85000"/>
              </a:lnSpc>
              <a:spcBef>
                <a:spcPts val="0"/>
              </a:spcBef>
              <a:buNone/>
              <a:defRPr sz="2400" cap="all" baseline="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dirty="0"/>
              <a:t>Presenter name</a:t>
            </a:r>
          </a:p>
        </p:txBody>
      </p:sp>
      <p:sp>
        <p:nvSpPr>
          <p:cNvPr id="11" name="Big Idea"/>
          <p:cNvSpPr>
            <a:spLocks noGrp="1"/>
          </p:cNvSpPr>
          <p:nvPr>
            <p:ph type="ctrTitle" hasCustomPrompt="1"/>
          </p:nvPr>
        </p:nvSpPr>
        <p:spPr>
          <a:xfrm>
            <a:off x="334592" y="533065"/>
            <a:ext cx="4770808" cy="3181685"/>
          </a:xfrm>
          <a:prstGeom prst="rect">
            <a:avLst/>
          </a:prstGeom>
        </p:spPr>
        <p:txBody>
          <a:bodyPr vert="horz" lIns="0" tIns="45720" rIns="0" bIns="0" rtlCol="0" anchor="t" anchorCtr="0">
            <a:noAutofit/>
          </a:bodyPr>
          <a:lstStyle>
            <a:lvl1pPr>
              <a:defRPr lang="en-US" sz="5400" cap="all" baseline="0" dirty="0">
                <a:cs typeface="Calibri" pitchFamily="34" charset="0"/>
              </a:defRPr>
            </a:lvl1pPr>
          </a:lstStyle>
          <a:p>
            <a:pPr marL="0" lvl="0" defTabSz="914400">
              <a:lnSpc>
                <a:spcPct val="75000"/>
              </a:lnSpc>
              <a:spcBef>
                <a:spcPts val="700"/>
              </a:spcBef>
            </a:pPr>
            <a:r>
              <a:rPr lang="en-US" dirty="0"/>
              <a:t>Click to edit Master title style—</a:t>
            </a:r>
            <a:r>
              <a:rPr lang="en-US" dirty="0" err="1"/>
              <a:t>BiG</a:t>
            </a:r>
            <a:r>
              <a:rPr lang="en-US" dirty="0"/>
              <a:t> IDEA SHOULD FILL MOST SPACE</a:t>
            </a:r>
          </a:p>
        </p:txBody>
      </p:sp>
      <p:sp>
        <p:nvSpPr>
          <p:cNvPr id="8" name="Text Placeholder 2"/>
          <p:cNvSpPr>
            <a:spLocks noGrp="1"/>
          </p:cNvSpPr>
          <p:nvPr>
            <p:ph type="body" sz="quarter" idx="10" hasCustomPrompt="1"/>
          </p:nvPr>
        </p:nvSpPr>
        <p:spPr>
          <a:xfrm>
            <a:off x="3581400" y="4767800"/>
            <a:ext cx="5446713" cy="304800"/>
          </a:xfrm>
        </p:spPr>
        <p:txBody>
          <a:bodyPr wrap="none" tIns="0" rIns="0" bIns="0">
            <a:noAutofit/>
          </a:bodyPr>
          <a:lstStyle>
            <a:lvl1pPr algn="r">
              <a:defRPr sz="1400" i="1" cap="none">
                <a:solidFill>
                  <a:srgbClr val="7F7F7F"/>
                </a:solidFill>
                <a:latin typeface="Georgia" pitchFamily="18" charset="0"/>
              </a:defRPr>
            </a:lvl1pPr>
          </a:lstStyle>
          <a:p>
            <a:pPr lvl="0"/>
            <a:r>
              <a:rPr lang="en-US" dirty="0"/>
              <a:t>Presenter Title</a:t>
            </a:r>
          </a:p>
        </p:txBody>
      </p:sp>
    </p:spTree>
    <p:extLst>
      <p:ext uri="{BB962C8B-B14F-4D97-AF65-F5344CB8AC3E}">
        <p14:creationId xmlns:p14="http://schemas.microsoft.com/office/powerpoint/2010/main" val="32201604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7" name="Rectangle 6"/>
          <p:cNvSpPr/>
          <p:nvPr userDrawn="1"/>
        </p:nvSpPr>
        <p:spPr>
          <a:xfrm>
            <a:off x="0" y="971550"/>
            <a:ext cx="9144000" cy="777240"/>
          </a:xfrm>
          <a:prstGeom prst="rect">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Placeholder 1"/>
          <p:cNvSpPr>
            <a:spLocks noGrp="1"/>
          </p:cNvSpPr>
          <p:nvPr>
            <p:ph type="title" hasCustomPrompt="1"/>
          </p:nvPr>
        </p:nvSpPr>
        <p:spPr>
          <a:xfrm>
            <a:off x="0" y="1047748"/>
            <a:ext cx="9144000" cy="533402"/>
          </a:xfrm>
          <a:prstGeom prst="rect">
            <a:avLst/>
          </a:prstGeom>
        </p:spPr>
        <p:txBody>
          <a:bodyPr vert="horz" lIns="0" tIns="45718" rIns="0" bIns="45718" rtlCol="0" anchor="ctr">
            <a:noAutofit/>
          </a:bodyPr>
          <a:lstStyle>
            <a:lvl1pPr algn="ctr">
              <a:defRPr sz="4400" cap="none" baseline="0"/>
            </a:lvl1pPr>
          </a:lstStyle>
          <a:p>
            <a:r>
              <a:rPr lang="en-US" dirty="0"/>
              <a:t>Divider Title Goes Here</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a:ext>
            </a:extLst>
          </a:blip>
          <a:srcRect t="4849" r="10095" b="3481"/>
          <a:stretch/>
        </p:blipFill>
        <p:spPr>
          <a:xfrm>
            <a:off x="7302675" y="0"/>
            <a:ext cx="1841326" cy="564357"/>
          </a:xfrm>
          <a:prstGeom prst="rect">
            <a:avLst/>
          </a:prstGeom>
        </p:spPr>
      </p:pic>
    </p:spTree>
    <p:extLst>
      <p:ext uri="{BB962C8B-B14F-4D97-AF65-F5344CB8AC3E}">
        <p14:creationId xmlns:p14="http://schemas.microsoft.com/office/powerpoint/2010/main" val="2550377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050" name="Picture 2" descr="C:\Users\sg0214934\Pictures\_Stock\Shutterstock\Candid Travelers\shutterstock_137596784 shanghai pudong airport.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2"/>
            <a:ext cx="9144000" cy="51435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3486150"/>
            <a:ext cx="9144000" cy="777240"/>
          </a:xfrm>
          <a:prstGeom prst="rect">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Placeholder 1"/>
          <p:cNvSpPr>
            <a:spLocks noGrp="1"/>
          </p:cNvSpPr>
          <p:nvPr>
            <p:ph type="title" hasCustomPrompt="1"/>
          </p:nvPr>
        </p:nvSpPr>
        <p:spPr>
          <a:xfrm>
            <a:off x="0" y="3562348"/>
            <a:ext cx="9144000" cy="533402"/>
          </a:xfrm>
          <a:prstGeom prst="rect">
            <a:avLst/>
          </a:prstGeom>
        </p:spPr>
        <p:txBody>
          <a:bodyPr vert="horz" lIns="0" tIns="45718" rIns="0" bIns="45718" rtlCol="0" anchor="ctr">
            <a:noAutofit/>
          </a:bodyPr>
          <a:lstStyle>
            <a:lvl1pPr>
              <a:defRPr lang="en-US" sz="4400" cap="none" dirty="0"/>
            </a:lvl1pPr>
          </a:lstStyle>
          <a:p>
            <a:pPr lvl="0" algn="ctr"/>
            <a:r>
              <a:rPr lang="en-US" dirty="0"/>
              <a:t>Divider Title Goes Here</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a:ext>
            </a:extLst>
          </a:blip>
          <a:srcRect t="4849" r="10095" b="3481"/>
          <a:stretch/>
        </p:blipFill>
        <p:spPr>
          <a:xfrm>
            <a:off x="7302675" y="0"/>
            <a:ext cx="1841326" cy="564357"/>
          </a:xfrm>
          <a:prstGeom prst="rect">
            <a:avLst/>
          </a:prstGeom>
        </p:spPr>
      </p:pic>
    </p:spTree>
    <p:extLst>
      <p:ext uri="{BB962C8B-B14F-4D97-AF65-F5344CB8AC3E}">
        <p14:creationId xmlns:p14="http://schemas.microsoft.com/office/powerpoint/2010/main" val="41171256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5143500"/>
          </a:xfrm>
          <a:prstGeom prst="rect">
            <a:avLst/>
          </a:prstGeom>
        </p:spPr>
      </p:pic>
      <p:sp>
        <p:nvSpPr>
          <p:cNvPr id="7" name="Rectangle 6"/>
          <p:cNvSpPr/>
          <p:nvPr userDrawn="1"/>
        </p:nvSpPr>
        <p:spPr>
          <a:xfrm>
            <a:off x="0" y="971552"/>
            <a:ext cx="9144000" cy="777240"/>
          </a:xfrm>
          <a:prstGeom prst="rect">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itle Placeholder 1"/>
          <p:cNvSpPr>
            <a:spLocks noGrp="1"/>
          </p:cNvSpPr>
          <p:nvPr>
            <p:ph type="title" hasCustomPrompt="1"/>
          </p:nvPr>
        </p:nvSpPr>
        <p:spPr>
          <a:xfrm>
            <a:off x="0" y="1059096"/>
            <a:ext cx="9144000" cy="533402"/>
          </a:xfrm>
          <a:prstGeom prst="rect">
            <a:avLst/>
          </a:prstGeom>
        </p:spPr>
        <p:txBody>
          <a:bodyPr vert="horz" lIns="0" tIns="45718" rIns="0" bIns="45718" rtlCol="0" anchor="ctr">
            <a:noAutofit/>
          </a:bodyPr>
          <a:lstStyle>
            <a:lvl1pPr>
              <a:defRPr lang="en-US" sz="4400" cap="none" dirty="0"/>
            </a:lvl1pPr>
          </a:lstStyle>
          <a:p>
            <a:pPr lvl="0" algn="ctr"/>
            <a:r>
              <a:rPr lang="en-US" dirty="0"/>
              <a:t>Divider Title Goes Here</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a:ext>
            </a:extLst>
          </a:blip>
          <a:srcRect t="4849" r="10095" b="3481"/>
          <a:stretch/>
        </p:blipFill>
        <p:spPr>
          <a:xfrm>
            <a:off x="7302675" y="0"/>
            <a:ext cx="1841326" cy="564357"/>
          </a:xfrm>
          <a:prstGeom prst="rect">
            <a:avLst/>
          </a:prstGeom>
        </p:spPr>
      </p:pic>
    </p:spTree>
    <p:extLst>
      <p:ext uri="{BB962C8B-B14F-4D97-AF65-F5344CB8AC3E}">
        <p14:creationId xmlns:p14="http://schemas.microsoft.com/office/powerpoint/2010/main" val="3124824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2" descr="C:\Users\sg0214934\Pictures\_Sabre\TN Overview Brochure Images\shutterstock_48004486.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flipH="1">
            <a:off x="0" y="0"/>
            <a:ext cx="9144000" cy="5143500"/>
          </a:xfrm>
          <a:prstGeom prst="rect">
            <a:avLst/>
          </a:prstGeom>
          <a:noFill/>
          <a:effectLst/>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4069654"/>
            <a:ext cx="9144000" cy="777240"/>
          </a:xfrm>
          <a:prstGeom prst="rect">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Placeholder 1"/>
          <p:cNvSpPr>
            <a:spLocks noGrp="1"/>
          </p:cNvSpPr>
          <p:nvPr>
            <p:ph type="title" hasCustomPrompt="1"/>
          </p:nvPr>
        </p:nvSpPr>
        <p:spPr>
          <a:xfrm>
            <a:off x="0" y="4145852"/>
            <a:ext cx="9144000" cy="533402"/>
          </a:xfrm>
          <a:prstGeom prst="rect">
            <a:avLst/>
          </a:prstGeom>
        </p:spPr>
        <p:txBody>
          <a:bodyPr vert="horz" lIns="0" tIns="45718" rIns="0" bIns="45718" rtlCol="0" anchor="ctr">
            <a:noAutofit/>
          </a:bodyPr>
          <a:lstStyle>
            <a:lvl1pPr>
              <a:defRPr lang="en-US" sz="4400" cap="none" dirty="0"/>
            </a:lvl1pPr>
          </a:lstStyle>
          <a:p>
            <a:pPr lvl="0" algn="ctr"/>
            <a:r>
              <a:rPr lang="en-US" dirty="0"/>
              <a:t>Divider Title Goes Here</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a:ext>
            </a:extLst>
          </a:blip>
          <a:srcRect t="4849" r="10095" b="3481"/>
          <a:stretch/>
        </p:blipFill>
        <p:spPr>
          <a:xfrm>
            <a:off x="7302675" y="0"/>
            <a:ext cx="1841326" cy="564357"/>
          </a:xfrm>
          <a:prstGeom prst="rect">
            <a:avLst/>
          </a:prstGeom>
        </p:spPr>
      </p:pic>
    </p:spTree>
    <p:extLst>
      <p:ext uri="{BB962C8B-B14F-4D97-AF65-F5344CB8AC3E}">
        <p14:creationId xmlns:p14="http://schemas.microsoft.com/office/powerpoint/2010/main" val="6109018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050" name="Picture 2" descr="C:\Users\sg0214934\Pictures\_Sabre\TN Overview Brochure Images\shutterstock_60966733.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3465525"/>
            <a:ext cx="9144000" cy="777240"/>
          </a:xfrm>
          <a:prstGeom prst="rect">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Placeholder 1"/>
          <p:cNvSpPr>
            <a:spLocks noGrp="1"/>
          </p:cNvSpPr>
          <p:nvPr>
            <p:ph type="title" hasCustomPrompt="1"/>
          </p:nvPr>
        </p:nvSpPr>
        <p:spPr>
          <a:xfrm>
            <a:off x="0" y="3541723"/>
            <a:ext cx="9144000" cy="533402"/>
          </a:xfrm>
          <a:prstGeom prst="rect">
            <a:avLst/>
          </a:prstGeom>
        </p:spPr>
        <p:txBody>
          <a:bodyPr vert="horz" lIns="0" tIns="45718" rIns="0" bIns="45718" rtlCol="0" anchor="ctr">
            <a:noAutofit/>
          </a:bodyPr>
          <a:lstStyle>
            <a:lvl1pPr>
              <a:defRPr lang="en-US" sz="4400" cap="none" dirty="0"/>
            </a:lvl1pPr>
          </a:lstStyle>
          <a:p>
            <a:pPr lvl="0" algn="ctr"/>
            <a:r>
              <a:rPr lang="en-US" dirty="0"/>
              <a:t>Divider Title Goes Here</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a:ext>
            </a:extLst>
          </a:blip>
          <a:srcRect t="4849" r="10095" b="3481"/>
          <a:stretch/>
        </p:blipFill>
        <p:spPr>
          <a:xfrm>
            <a:off x="7302675" y="0"/>
            <a:ext cx="1841326" cy="564357"/>
          </a:xfrm>
          <a:prstGeom prst="rect">
            <a:avLst/>
          </a:prstGeom>
        </p:spPr>
      </p:pic>
    </p:spTree>
    <p:extLst>
      <p:ext uri="{BB962C8B-B14F-4D97-AF65-F5344CB8AC3E}">
        <p14:creationId xmlns:p14="http://schemas.microsoft.com/office/powerpoint/2010/main" val="36970102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26" name="Picture 2" descr="C:\Users\sg0214934\Pictures\_Sabre\TN Overview Brochure Images\IMG_9561.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3313127"/>
            <a:ext cx="9144000" cy="777240"/>
          </a:xfrm>
          <a:prstGeom prst="rect">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Placeholder 1"/>
          <p:cNvSpPr>
            <a:spLocks noGrp="1"/>
          </p:cNvSpPr>
          <p:nvPr>
            <p:ph type="title" hasCustomPrompt="1"/>
          </p:nvPr>
        </p:nvSpPr>
        <p:spPr>
          <a:xfrm>
            <a:off x="0" y="3389325"/>
            <a:ext cx="9144000" cy="533402"/>
          </a:xfrm>
          <a:prstGeom prst="rect">
            <a:avLst/>
          </a:prstGeom>
        </p:spPr>
        <p:txBody>
          <a:bodyPr vert="horz" lIns="0" tIns="45718" rIns="0" bIns="45718" rtlCol="0" anchor="ctr">
            <a:noAutofit/>
          </a:bodyPr>
          <a:lstStyle>
            <a:lvl1pPr>
              <a:defRPr lang="en-US" sz="4400" cap="none" dirty="0"/>
            </a:lvl1pPr>
          </a:lstStyle>
          <a:p>
            <a:pPr lvl="0" algn="ctr"/>
            <a:r>
              <a:rPr lang="en-US" dirty="0"/>
              <a:t>Divider Title Goes Here</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a:ext>
            </a:extLst>
          </a:blip>
          <a:srcRect t="4849" r="10095" b="3481"/>
          <a:stretch/>
        </p:blipFill>
        <p:spPr>
          <a:xfrm>
            <a:off x="7302675" y="0"/>
            <a:ext cx="1841326" cy="564357"/>
          </a:xfrm>
          <a:prstGeom prst="rect">
            <a:avLst/>
          </a:prstGeom>
        </p:spPr>
      </p:pic>
    </p:spTree>
    <p:extLst>
      <p:ext uri="{BB962C8B-B14F-4D97-AF65-F5344CB8AC3E}">
        <p14:creationId xmlns:p14="http://schemas.microsoft.com/office/powerpoint/2010/main" val="1746087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074" name="Picture 2" descr="C:\Users\sg0214934\Pictures\_Sabre\TN Overview Brochure Images\IMG_4890.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3100002"/>
            <a:ext cx="9144000" cy="777240"/>
          </a:xfrm>
          <a:prstGeom prst="rect">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Placeholder 1"/>
          <p:cNvSpPr>
            <a:spLocks noGrp="1"/>
          </p:cNvSpPr>
          <p:nvPr>
            <p:ph type="title" hasCustomPrompt="1"/>
          </p:nvPr>
        </p:nvSpPr>
        <p:spPr>
          <a:xfrm>
            <a:off x="0" y="3176200"/>
            <a:ext cx="9144000" cy="533402"/>
          </a:xfrm>
          <a:prstGeom prst="rect">
            <a:avLst/>
          </a:prstGeom>
        </p:spPr>
        <p:txBody>
          <a:bodyPr vert="horz" lIns="0" tIns="45718" rIns="0" bIns="45718" rtlCol="0" anchor="ctr">
            <a:noAutofit/>
          </a:bodyPr>
          <a:lstStyle>
            <a:lvl1pPr>
              <a:defRPr lang="en-US" sz="4400" cap="none" dirty="0"/>
            </a:lvl1pPr>
          </a:lstStyle>
          <a:p>
            <a:pPr lvl="0" algn="ctr"/>
            <a:r>
              <a:rPr lang="en-US" dirty="0"/>
              <a:t>Divider Title Goes Here</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a:ext>
            </a:extLst>
          </a:blip>
          <a:srcRect t="4849" r="10095" b="3481"/>
          <a:stretch/>
        </p:blipFill>
        <p:spPr>
          <a:xfrm>
            <a:off x="7302675" y="0"/>
            <a:ext cx="1841326" cy="564357"/>
          </a:xfrm>
          <a:prstGeom prst="rect">
            <a:avLst/>
          </a:prstGeom>
        </p:spPr>
      </p:pic>
    </p:spTree>
    <p:extLst>
      <p:ext uri="{BB962C8B-B14F-4D97-AF65-F5344CB8AC3E}">
        <p14:creationId xmlns:p14="http://schemas.microsoft.com/office/powerpoint/2010/main" val="1508298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6" name="Picture 3" descr="C:\Users\sg0214934\Pictures\_Stock\Shutterstock\shutterstock_107903639_airplane.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933452"/>
            <a:ext cx="9144000" cy="777240"/>
          </a:xfrm>
          <a:prstGeom prst="rect">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Placeholder 1"/>
          <p:cNvSpPr>
            <a:spLocks noGrp="1"/>
          </p:cNvSpPr>
          <p:nvPr>
            <p:ph type="title" hasCustomPrompt="1"/>
          </p:nvPr>
        </p:nvSpPr>
        <p:spPr>
          <a:xfrm>
            <a:off x="0" y="1009650"/>
            <a:ext cx="9144000" cy="533402"/>
          </a:xfrm>
          <a:prstGeom prst="rect">
            <a:avLst/>
          </a:prstGeom>
        </p:spPr>
        <p:txBody>
          <a:bodyPr vert="horz" lIns="0" tIns="45718" rIns="0" bIns="45718" rtlCol="0" anchor="ctr">
            <a:noAutofit/>
          </a:bodyPr>
          <a:lstStyle>
            <a:lvl1pPr>
              <a:defRPr lang="en-US" sz="4400" cap="none" dirty="0"/>
            </a:lvl1pPr>
          </a:lstStyle>
          <a:p>
            <a:pPr lvl="0" algn="ctr"/>
            <a:r>
              <a:rPr lang="en-US" dirty="0"/>
              <a:t>Divider Title Goes Here</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a:ext>
            </a:extLst>
          </a:blip>
          <a:srcRect t="4849" r="10095" b="3481"/>
          <a:stretch/>
        </p:blipFill>
        <p:spPr>
          <a:xfrm>
            <a:off x="7302675" y="0"/>
            <a:ext cx="1841326" cy="564357"/>
          </a:xfrm>
          <a:prstGeom prst="rect">
            <a:avLst/>
          </a:prstGeom>
        </p:spPr>
      </p:pic>
    </p:spTree>
    <p:extLst>
      <p:ext uri="{BB962C8B-B14F-4D97-AF65-F5344CB8AC3E}">
        <p14:creationId xmlns:p14="http://schemas.microsoft.com/office/powerpoint/2010/main" val="7633939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 y="321"/>
            <a:ext cx="9142856" cy="5142857"/>
          </a:xfrm>
          <a:prstGeom prst="rect">
            <a:avLst/>
          </a:prstGeom>
        </p:spPr>
      </p:pic>
      <p:sp>
        <p:nvSpPr>
          <p:cNvPr id="7" name="Rectangle 6"/>
          <p:cNvSpPr/>
          <p:nvPr userDrawn="1"/>
        </p:nvSpPr>
        <p:spPr>
          <a:xfrm>
            <a:off x="0" y="2114550"/>
            <a:ext cx="9144000" cy="777240"/>
          </a:xfrm>
          <a:prstGeom prst="rect">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Placeholder 1"/>
          <p:cNvSpPr>
            <a:spLocks noGrp="1"/>
          </p:cNvSpPr>
          <p:nvPr>
            <p:ph type="title" hasCustomPrompt="1"/>
          </p:nvPr>
        </p:nvSpPr>
        <p:spPr>
          <a:xfrm>
            <a:off x="0" y="2190748"/>
            <a:ext cx="9144000" cy="533402"/>
          </a:xfrm>
          <a:prstGeom prst="rect">
            <a:avLst/>
          </a:prstGeom>
        </p:spPr>
        <p:txBody>
          <a:bodyPr vert="horz" lIns="0" tIns="45718" rIns="0" bIns="45718" rtlCol="0" anchor="ctr">
            <a:noAutofit/>
          </a:bodyPr>
          <a:lstStyle>
            <a:lvl1pPr>
              <a:defRPr lang="en-US" sz="4400" cap="none" dirty="0"/>
            </a:lvl1pPr>
          </a:lstStyle>
          <a:p>
            <a:pPr lvl="0" algn="ctr"/>
            <a:r>
              <a:rPr lang="en-US" dirty="0"/>
              <a:t>Divider Title Goes Here</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a:ext>
            </a:extLst>
          </a:blip>
          <a:srcRect t="4849" r="10095" b="3481"/>
          <a:stretch/>
        </p:blipFill>
        <p:spPr>
          <a:xfrm>
            <a:off x="7302675" y="0"/>
            <a:ext cx="1841326" cy="564357"/>
          </a:xfrm>
          <a:prstGeom prst="rect">
            <a:avLst/>
          </a:prstGeom>
        </p:spPr>
      </p:pic>
    </p:spTree>
    <p:extLst>
      <p:ext uri="{BB962C8B-B14F-4D97-AF65-F5344CB8AC3E}">
        <p14:creationId xmlns:p14="http://schemas.microsoft.com/office/powerpoint/2010/main" val="37381762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962406"/>
            <a:ext cx="9144001" cy="3218688"/>
          </a:xfrm>
          <a:prstGeom prst="rect">
            <a:avLst/>
          </a:prstGeom>
          <a:effectLst>
            <a:outerShdw blurRad="63500" sx="102000" sy="102000" algn="ctr" rotWithShape="0">
              <a:prstClr val="black">
                <a:alpha val="40000"/>
              </a:prstClr>
            </a:outerShdw>
          </a:effectLst>
        </p:spPr>
      </p:pic>
      <p:pic>
        <p:nvPicPr>
          <p:cNvPr id="9" name="Sabre Travel Network"/>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8599" y="102929"/>
            <a:ext cx="1179575" cy="281787"/>
          </a:xfrm>
          <a:prstGeom prst="rect">
            <a:avLst/>
          </a:prstGeom>
        </p:spPr>
      </p:pic>
      <p:sp>
        <p:nvSpPr>
          <p:cNvPr id="12" name="Presenter Name"/>
          <p:cNvSpPr>
            <a:spLocks noGrp="1"/>
          </p:cNvSpPr>
          <p:nvPr>
            <p:ph type="subTitle" idx="1" hasCustomPrompt="1"/>
          </p:nvPr>
        </p:nvSpPr>
        <p:spPr>
          <a:xfrm>
            <a:off x="5257800" y="4448514"/>
            <a:ext cx="3770374" cy="333036"/>
          </a:xfrm>
        </p:spPr>
        <p:txBody>
          <a:bodyPr tIns="0" rIns="0" bIns="0">
            <a:noAutofit/>
          </a:bodyPr>
          <a:lstStyle>
            <a:lvl1pPr marL="0" indent="0" algn="r">
              <a:lnSpc>
                <a:spcPct val="85000"/>
              </a:lnSpc>
              <a:spcBef>
                <a:spcPts val="0"/>
              </a:spcBef>
              <a:buNone/>
              <a:defRPr sz="2400" cap="all" baseline="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dirty="0"/>
              <a:t>Presenter name</a:t>
            </a:r>
          </a:p>
        </p:txBody>
      </p:sp>
      <p:sp>
        <p:nvSpPr>
          <p:cNvPr id="11" name="Big Idea"/>
          <p:cNvSpPr>
            <a:spLocks noGrp="1"/>
          </p:cNvSpPr>
          <p:nvPr>
            <p:ph type="ctrTitle" hasCustomPrompt="1"/>
          </p:nvPr>
        </p:nvSpPr>
        <p:spPr>
          <a:xfrm>
            <a:off x="334592" y="533065"/>
            <a:ext cx="4770808" cy="3181685"/>
          </a:xfrm>
          <a:prstGeom prst="rect">
            <a:avLst/>
          </a:prstGeom>
        </p:spPr>
        <p:txBody>
          <a:bodyPr vert="horz" lIns="0" tIns="45720" rIns="0" bIns="0" rtlCol="0" anchor="t" anchorCtr="0">
            <a:noAutofit/>
          </a:bodyPr>
          <a:lstStyle>
            <a:lvl1pPr>
              <a:defRPr lang="en-US" sz="5400" cap="all" baseline="0" dirty="0">
                <a:cs typeface="Calibri" pitchFamily="34" charset="0"/>
              </a:defRPr>
            </a:lvl1pPr>
          </a:lstStyle>
          <a:p>
            <a:pPr marL="0" lvl="0" defTabSz="914400">
              <a:lnSpc>
                <a:spcPct val="75000"/>
              </a:lnSpc>
              <a:spcBef>
                <a:spcPts val="700"/>
              </a:spcBef>
            </a:pPr>
            <a:r>
              <a:rPr lang="en-US" dirty="0"/>
              <a:t>Click to edit Master title style—</a:t>
            </a:r>
            <a:r>
              <a:rPr lang="en-US" dirty="0" err="1"/>
              <a:t>BiG</a:t>
            </a:r>
            <a:r>
              <a:rPr lang="en-US" dirty="0"/>
              <a:t> IDEA SHOULD FILL MOST SPACE</a:t>
            </a:r>
          </a:p>
        </p:txBody>
      </p:sp>
      <p:sp>
        <p:nvSpPr>
          <p:cNvPr id="3" name="Text Placeholder 2"/>
          <p:cNvSpPr>
            <a:spLocks noGrp="1"/>
          </p:cNvSpPr>
          <p:nvPr>
            <p:ph type="body" sz="quarter" idx="10" hasCustomPrompt="1"/>
          </p:nvPr>
        </p:nvSpPr>
        <p:spPr>
          <a:xfrm>
            <a:off x="3581400" y="4767800"/>
            <a:ext cx="5446713" cy="304800"/>
          </a:xfrm>
        </p:spPr>
        <p:txBody>
          <a:bodyPr wrap="none" tIns="0" rIns="0" bIns="0">
            <a:noAutofit/>
          </a:bodyPr>
          <a:lstStyle>
            <a:lvl1pPr algn="r">
              <a:defRPr sz="1400" i="1" cap="none">
                <a:solidFill>
                  <a:srgbClr val="7F7F7F"/>
                </a:solidFill>
                <a:latin typeface="Georgia" pitchFamily="18" charset="0"/>
              </a:defRPr>
            </a:lvl1pPr>
          </a:lstStyle>
          <a:p>
            <a:pPr lvl="0"/>
            <a:r>
              <a:rPr lang="en-US" dirty="0"/>
              <a:t>Presenter Title</a:t>
            </a:r>
          </a:p>
        </p:txBody>
      </p:sp>
    </p:spTree>
    <p:extLst>
      <p:ext uri="{BB962C8B-B14F-4D97-AF65-F5344CB8AC3E}">
        <p14:creationId xmlns:p14="http://schemas.microsoft.com/office/powerpoint/2010/main" val="2995515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ov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962406"/>
            <a:ext cx="9144001" cy="3218688"/>
          </a:xfrm>
          <a:prstGeom prst="rect">
            <a:avLst/>
          </a:prstGeom>
          <a:effectLst>
            <a:outerShdw blurRad="63500" sx="102000" sy="102000" algn="ctr" rotWithShape="0">
              <a:prstClr val="black">
                <a:alpha val="40000"/>
              </a:prstClr>
            </a:outerShdw>
          </a:effectLst>
        </p:spPr>
      </p:pic>
      <p:sp>
        <p:nvSpPr>
          <p:cNvPr id="2" name="Rectangle 1"/>
          <p:cNvSpPr/>
          <p:nvPr userDrawn="1"/>
        </p:nvSpPr>
        <p:spPr>
          <a:xfrm>
            <a:off x="1752600" y="962406"/>
            <a:ext cx="7391400" cy="3218688"/>
          </a:xfrm>
          <a:prstGeom prst="rect">
            <a:avLst/>
          </a:prstGeom>
          <a:gradFill flip="none" rotWithShape="1">
            <a:gsLst>
              <a:gs pos="0">
                <a:schemeClr val="tx1">
                  <a:alpha val="63000"/>
                </a:schemeClr>
              </a:gs>
              <a:gs pos="50000">
                <a:schemeClr val="tx1">
                  <a:lumMod val="65000"/>
                  <a:lumOff val="35000"/>
                  <a:alpha val="2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Sabre Travel Network"/>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8599" y="102929"/>
            <a:ext cx="1179575" cy="281787"/>
          </a:xfrm>
          <a:prstGeom prst="rect">
            <a:avLst/>
          </a:prstGeom>
        </p:spPr>
      </p:pic>
      <p:sp>
        <p:nvSpPr>
          <p:cNvPr id="12" name="Presenter Name"/>
          <p:cNvSpPr>
            <a:spLocks noGrp="1"/>
          </p:cNvSpPr>
          <p:nvPr>
            <p:ph type="subTitle" idx="1" hasCustomPrompt="1"/>
          </p:nvPr>
        </p:nvSpPr>
        <p:spPr>
          <a:xfrm>
            <a:off x="5257800" y="4448514"/>
            <a:ext cx="3770374" cy="333036"/>
          </a:xfrm>
        </p:spPr>
        <p:txBody>
          <a:bodyPr tIns="0" rIns="0" bIns="0">
            <a:noAutofit/>
          </a:bodyPr>
          <a:lstStyle>
            <a:lvl1pPr marL="0" indent="0" algn="r">
              <a:lnSpc>
                <a:spcPct val="85000"/>
              </a:lnSpc>
              <a:spcBef>
                <a:spcPts val="0"/>
              </a:spcBef>
              <a:buNone/>
              <a:defRPr sz="2400" cap="all" baseline="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dirty="0"/>
              <a:t>Presenter name</a:t>
            </a:r>
          </a:p>
        </p:txBody>
      </p:sp>
      <p:sp>
        <p:nvSpPr>
          <p:cNvPr id="11" name="Big Idea"/>
          <p:cNvSpPr>
            <a:spLocks noGrp="1"/>
          </p:cNvSpPr>
          <p:nvPr>
            <p:ph type="ctrTitle" hasCustomPrompt="1"/>
          </p:nvPr>
        </p:nvSpPr>
        <p:spPr>
          <a:xfrm>
            <a:off x="334592" y="533065"/>
            <a:ext cx="4770808" cy="3181685"/>
          </a:xfrm>
          <a:prstGeom prst="rect">
            <a:avLst/>
          </a:prstGeom>
        </p:spPr>
        <p:txBody>
          <a:bodyPr vert="horz" lIns="0" tIns="45720" rIns="0" bIns="0" rtlCol="0" anchor="t" anchorCtr="0">
            <a:noAutofit/>
          </a:bodyPr>
          <a:lstStyle>
            <a:lvl1pPr>
              <a:defRPr lang="en-US" sz="5400" cap="all" baseline="0" dirty="0">
                <a:cs typeface="Calibri" pitchFamily="34" charset="0"/>
              </a:defRPr>
            </a:lvl1pPr>
          </a:lstStyle>
          <a:p>
            <a:pPr marL="0" lvl="0" defTabSz="914400">
              <a:lnSpc>
                <a:spcPct val="75000"/>
              </a:lnSpc>
              <a:spcBef>
                <a:spcPts val="700"/>
              </a:spcBef>
            </a:pPr>
            <a:r>
              <a:rPr lang="en-US" dirty="0"/>
              <a:t>Click to edit Master title style—</a:t>
            </a:r>
            <a:r>
              <a:rPr lang="en-US" dirty="0" err="1"/>
              <a:t>BiG</a:t>
            </a:r>
            <a:r>
              <a:rPr lang="en-US" dirty="0"/>
              <a:t> IDEA SHOULD FILL MOST SPACE</a:t>
            </a:r>
          </a:p>
        </p:txBody>
      </p:sp>
      <p:sp>
        <p:nvSpPr>
          <p:cNvPr id="10" name="Text Placeholder 2"/>
          <p:cNvSpPr>
            <a:spLocks noGrp="1"/>
          </p:cNvSpPr>
          <p:nvPr>
            <p:ph type="body" sz="quarter" idx="10" hasCustomPrompt="1"/>
          </p:nvPr>
        </p:nvSpPr>
        <p:spPr>
          <a:xfrm>
            <a:off x="3581400" y="4767800"/>
            <a:ext cx="5446713" cy="304800"/>
          </a:xfrm>
        </p:spPr>
        <p:txBody>
          <a:bodyPr wrap="none" tIns="0" rIns="0" bIns="0">
            <a:noAutofit/>
          </a:bodyPr>
          <a:lstStyle>
            <a:lvl1pPr algn="r">
              <a:defRPr sz="1400" i="1" cap="none">
                <a:solidFill>
                  <a:srgbClr val="7F7F7F"/>
                </a:solidFill>
                <a:latin typeface="Georgia" pitchFamily="18" charset="0"/>
              </a:defRPr>
            </a:lvl1pPr>
          </a:lstStyle>
          <a:p>
            <a:pPr lvl="0"/>
            <a:r>
              <a:rPr lang="en-US" dirty="0"/>
              <a:t>Presenter Title</a:t>
            </a:r>
          </a:p>
        </p:txBody>
      </p:sp>
    </p:spTree>
    <p:extLst>
      <p:ext uri="{BB962C8B-B14F-4D97-AF65-F5344CB8AC3E}">
        <p14:creationId xmlns:p14="http://schemas.microsoft.com/office/powerpoint/2010/main" val="1275525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3_Cov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962406"/>
            <a:ext cx="9144000" cy="3218688"/>
          </a:xfrm>
          <a:prstGeom prst="rect">
            <a:avLst/>
          </a:prstGeom>
          <a:effectLst>
            <a:outerShdw blurRad="63500" sx="102000" sy="102000" algn="ctr" rotWithShape="0">
              <a:prstClr val="black">
                <a:alpha val="40000"/>
              </a:prstClr>
            </a:outerShdw>
          </a:effectLst>
        </p:spPr>
      </p:pic>
      <p:pic>
        <p:nvPicPr>
          <p:cNvPr id="9" name="Sabre Travel Network"/>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8599" y="102929"/>
            <a:ext cx="1179575" cy="281787"/>
          </a:xfrm>
          <a:prstGeom prst="rect">
            <a:avLst/>
          </a:prstGeom>
        </p:spPr>
      </p:pic>
      <p:sp>
        <p:nvSpPr>
          <p:cNvPr id="12" name="Presenter Name"/>
          <p:cNvSpPr>
            <a:spLocks noGrp="1"/>
          </p:cNvSpPr>
          <p:nvPr>
            <p:ph type="subTitle" idx="1" hasCustomPrompt="1"/>
          </p:nvPr>
        </p:nvSpPr>
        <p:spPr>
          <a:xfrm>
            <a:off x="5257800" y="4448514"/>
            <a:ext cx="3770374" cy="333036"/>
          </a:xfrm>
        </p:spPr>
        <p:txBody>
          <a:bodyPr tIns="0" rIns="0" bIns="0">
            <a:noAutofit/>
          </a:bodyPr>
          <a:lstStyle>
            <a:lvl1pPr marL="0" indent="0" algn="r">
              <a:lnSpc>
                <a:spcPct val="85000"/>
              </a:lnSpc>
              <a:spcBef>
                <a:spcPts val="0"/>
              </a:spcBef>
              <a:buNone/>
              <a:defRPr sz="2400" cap="all" baseline="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dirty="0"/>
              <a:t>Presenter name</a:t>
            </a:r>
          </a:p>
        </p:txBody>
      </p:sp>
      <p:sp>
        <p:nvSpPr>
          <p:cNvPr id="11" name="Big Idea"/>
          <p:cNvSpPr>
            <a:spLocks noGrp="1"/>
          </p:cNvSpPr>
          <p:nvPr>
            <p:ph type="ctrTitle" hasCustomPrompt="1"/>
          </p:nvPr>
        </p:nvSpPr>
        <p:spPr>
          <a:xfrm>
            <a:off x="334592" y="533065"/>
            <a:ext cx="4770808" cy="3181685"/>
          </a:xfrm>
          <a:prstGeom prst="rect">
            <a:avLst/>
          </a:prstGeom>
        </p:spPr>
        <p:txBody>
          <a:bodyPr vert="horz" lIns="0" tIns="45720" rIns="0" bIns="0" rtlCol="0" anchor="t" anchorCtr="0">
            <a:noAutofit/>
          </a:bodyPr>
          <a:lstStyle>
            <a:lvl1pPr>
              <a:defRPr lang="en-US" sz="5400" cap="all" baseline="0" dirty="0">
                <a:cs typeface="Calibri" pitchFamily="34" charset="0"/>
              </a:defRPr>
            </a:lvl1pPr>
          </a:lstStyle>
          <a:p>
            <a:pPr marL="0" lvl="0" defTabSz="914400">
              <a:lnSpc>
                <a:spcPct val="75000"/>
              </a:lnSpc>
              <a:spcBef>
                <a:spcPts val="700"/>
              </a:spcBef>
            </a:pPr>
            <a:r>
              <a:rPr lang="en-US" dirty="0"/>
              <a:t>Click to edit Master title style—</a:t>
            </a:r>
            <a:r>
              <a:rPr lang="en-US" dirty="0" err="1"/>
              <a:t>BiG</a:t>
            </a:r>
            <a:r>
              <a:rPr lang="en-US" dirty="0"/>
              <a:t> IDEA SHOULD FILL MOST SPACE</a:t>
            </a:r>
          </a:p>
        </p:txBody>
      </p:sp>
      <p:sp>
        <p:nvSpPr>
          <p:cNvPr id="7" name="Text Placeholder 2"/>
          <p:cNvSpPr>
            <a:spLocks noGrp="1"/>
          </p:cNvSpPr>
          <p:nvPr>
            <p:ph type="body" sz="quarter" idx="10" hasCustomPrompt="1"/>
          </p:nvPr>
        </p:nvSpPr>
        <p:spPr>
          <a:xfrm>
            <a:off x="3581400" y="4767800"/>
            <a:ext cx="5446713" cy="304800"/>
          </a:xfrm>
        </p:spPr>
        <p:txBody>
          <a:bodyPr wrap="none" tIns="0" rIns="0" bIns="0">
            <a:noAutofit/>
          </a:bodyPr>
          <a:lstStyle>
            <a:lvl1pPr algn="r">
              <a:defRPr sz="1400" i="1" cap="none">
                <a:solidFill>
                  <a:srgbClr val="7F7F7F"/>
                </a:solidFill>
                <a:latin typeface="Georgia" pitchFamily="18" charset="0"/>
              </a:defRPr>
            </a:lvl1pPr>
          </a:lstStyle>
          <a:p>
            <a:pPr lvl="0"/>
            <a:r>
              <a:rPr lang="en-US" dirty="0"/>
              <a:t>Presenter Title</a:t>
            </a:r>
          </a:p>
        </p:txBody>
      </p:sp>
    </p:spTree>
    <p:extLst>
      <p:ext uri="{BB962C8B-B14F-4D97-AF65-F5344CB8AC3E}">
        <p14:creationId xmlns:p14="http://schemas.microsoft.com/office/powerpoint/2010/main" val="9783725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4_Cov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958763"/>
            <a:ext cx="9144000" cy="3222332"/>
          </a:xfrm>
          <a:prstGeom prst="rect">
            <a:avLst/>
          </a:prstGeom>
          <a:effectLst>
            <a:outerShdw blurRad="63500" sx="102000" sy="102000" algn="ctr" rotWithShape="0">
              <a:prstClr val="black">
                <a:alpha val="40000"/>
              </a:prstClr>
            </a:outerShdw>
          </a:effectLst>
        </p:spPr>
      </p:pic>
      <p:pic>
        <p:nvPicPr>
          <p:cNvPr id="9" name="Sabre Travel Network"/>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8599" y="102929"/>
            <a:ext cx="1179575" cy="281787"/>
          </a:xfrm>
          <a:prstGeom prst="rect">
            <a:avLst/>
          </a:prstGeom>
        </p:spPr>
      </p:pic>
      <p:sp>
        <p:nvSpPr>
          <p:cNvPr id="12" name="Presenter Name"/>
          <p:cNvSpPr>
            <a:spLocks noGrp="1"/>
          </p:cNvSpPr>
          <p:nvPr>
            <p:ph type="subTitle" idx="1" hasCustomPrompt="1"/>
          </p:nvPr>
        </p:nvSpPr>
        <p:spPr>
          <a:xfrm>
            <a:off x="5257800" y="4448514"/>
            <a:ext cx="3770374" cy="333036"/>
          </a:xfrm>
        </p:spPr>
        <p:txBody>
          <a:bodyPr tIns="0" rIns="0" bIns="0">
            <a:noAutofit/>
          </a:bodyPr>
          <a:lstStyle>
            <a:lvl1pPr marL="0" indent="0" algn="r">
              <a:lnSpc>
                <a:spcPct val="85000"/>
              </a:lnSpc>
              <a:spcBef>
                <a:spcPts val="0"/>
              </a:spcBef>
              <a:buNone/>
              <a:defRPr sz="2400" cap="all" baseline="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dirty="0"/>
              <a:t>Presenter name</a:t>
            </a:r>
          </a:p>
        </p:txBody>
      </p:sp>
      <p:sp>
        <p:nvSpPr>
          <p:cNvPr id="11" name="Big Idea"/>
          <p:cNvSpPr>
            <a:spLocks noGrp="1"/>
          </p:cNvSpPr>
          <p:nvPr>
            <p:ph type="ctrTitle" hasCustomPrompt="1"/>
          </p:nvPr>
        </p:nvSpPr>
        <p:spPr>
          <a:xfrm>
            <a:off x="334592" y="533065"/>
            <a:ext cx="4770808" cy="3181685"/>
          </a:xfrm>
          <a:prstGeom prst="rect">
            <a:avLst/>
          </a:prstGeom>
        </p:spPr>
        <p:txBody>
          <a:bodyPr vert="horz" lIns="0" tIns="45720" rIns="0" bIns="0" rtlCol="0" anchor="t" anchorCtr="0">
            <a:noAutofit/>
          </a:bodyPr>
          <a:lstStyle>
            <a:lvl1pPr>
              <a:defRPr lang="en-US" sz="5400" cap="all" baseline="0" dirty="0">
                <a:cs typeface="Calibri" pitchFamily="34" charset="0"/>
              </a:defRPr>
            </a:lvl1pPr>
          </a:lstStyle>
          <a:p>
            <a:pPr marL="0" lvl="0" defTabSz="914400">
              <a:lnSpc>
                <a:spcPct val="75000"/>
              </a:lnSpc>
              <a:spcBef>
                <a:spcPts val="700"/>
              </a:spcBef>
            </a:pPr>
            <a:r>
              <a:rPr lang="en-US" dirty="0"/>
              <a:t>Click to edit Master title style—</a:t>
            </a:r>
            <a:r>
              <a:rPr lang="en-US" dirty="0" err="1"/>
              <a:t>BiG</a:t>
            </a:r>
            <a:r>
              <a:rPr lang="en-US" dirty="0"/>
              <a:t> IDEA SHOULD FILL MOST SPACE</a:t>
            </a:r>
          </a:p>
        </p:txBody>
      </p:sp>
      <p:sp>
        <p:nvSpPr>
          <p:cNvPr id="8" name="Text Placeholder 2"/>
          <p:cNvSpPr>
            <a:spLocks noGrp="1"/>
          </p:cNvSpPr>
          <p:nvPr>
            <p:ph type="body" sz="quarter" idx="10" hasCustomPrompt="1"/>
          </p:nvPr>
        </p:nvSpPr>
        <p:spPr>
          <a:xfrm>
            <a:off x="3581400" y="4767800"/>
            <a:ext cx="5446713" cy="304800"/>
          </a:xfrm>
        </p:spPr>
        <p:txBody>
          <a:bodyPr wrap="none" tIns="0" rIns="0" bIns="0">
            <a:noAutofit/>
          </a:bodyPr>
          <a:lstStyle>
            <a:lvl1pPr algn="r">
              <a:defRPr sz="1400" i="1" cap="none">
                <a:solidFill>
                  <a:srgbClr val="7F7F7F"/>
                </a:solidFill>
                <a:latin typeface="Georgia" pitchFamily="18" charset="0"/>
              </a:defRPr>
            </a:lvl1pPr>
          </a:lstStyle>
          <a:p>
            <a:pPr lvl="0"/>
            <a:r>
              <a:rPr lang="en-US" dirty="0"/>
              <a:t>Presenter Title</a:t>
            </a:r>
          </a:p>
        </p:txBody>
      </p:sp>
    </p:spTree>
    <p:extLst>
      <p:ext uri="{BB962C8B-B14F-4D97-AF65-F5344CB8AC3E}">
        <p14:creationId xmlns:p14="http://schemas.microsoft.com/office/powerpoint/2010/main" val="35905337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Cov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962406"/>
            <a:ext cx="9144001" cy="3218688"/>
          </a:xfrm>
          <a:prstGeom prst="rect">
            <a:avLst/>
          </a:prstGeom>
          <a:effectLst>
            <a:outerShdw blurRad="63500" sx="102000" sy="102000" algn="ctr" rotWithShape="0">
              <a:prstClr val="black">
                <a:alpha val="40000"/>
              </a:prstClr>
            </a:outerShdw>
          </a:effectLst>
        </p:spPr>
      </p:pic>
      <p:sp>
        <p:nvSpPr>
          <p:cNvPr id="2" name="Rectangle 1"/>
          <p:cNvSpPr/>
          <p:nvPr userDrawn="1"/>
        </p:nvSpPr>
        <p:spPr>
          <a:xfrm>
            <a:off x="1752600" y="962406"/>
            <a:ext cx="7391400" cy="3218688"/>
          </a:xfrm>
          <a:prstGeom prst="rect">
            <a:avLst/>
          </a:prstGeom>
          <a:gradFill flip="none" rotWithShape="1">
            <a:gsLst>
              <a:gs pos="0">
                <a:schemeClr val="tx1">
                  <a:alpha val="63000"/>
                </a:schemeClr>
              </a:gs>
              <a:gs pos="50000">
                <a:schemeClr val="tx1">
                  <a:lumMod val="65000"/>
                  <a:lumOff val="35000"/>
                  <a:alpha val="2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Sabre Travel Network"/>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8599" y="102929"/>
            <a:ext cx="1179575" cy="281787"/>
          </a:xfrm>
          <a:prstGeom prst="rect">
            <a:avLst/>
          </a:prstGeom>
        </p:spPr>
      </p:pic>
      <p:sp>
        <p:nvSpPr>
          <p:cNvPr id="12" name="Presenter Name"/>
          <p:cNvSpPr>
            <a:spLocks noGrp="1"/>
          </p:cNvSpPr>
          <p:nvPr>
            <p:ph type="subTitle" idx="1" hasCustomPrompt="1"/>
          </p:nvPr>
        </p:nvSpPr>
        <p:spPr>
          <a:xfrm>
            <a:off x="5257800" y="4448514"/>
            <a:ext cx="3770374" cy="333036"/>
          </a:xfrm>
        </p:spPr>
        <p:txBody>
          <a:bodyPr tIns="0" rIns="0" bIns="0">
            <a:noAutofit/>
          </a:bodyPr>
          <a:lstStyle>
            <a:lvl1pPr marL="0" indent="0" algn="r">
              <a:lnSpc>
                <a:spcPct val="85000"/>
              </a:lnSpc>
              <a:spcBef>
                <a:spcPts val="0"/>
              </a:spcBef>
              <a:buNone/>
              <a:defRPr sz="2400" cap="all" baseline="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dirty="0"/>
              <a:t>Presenter name</a:t>
            </a:r>
          </a:p>
        </p:txBody>
      </p:sp>
      <p:sp>
        <p:nvSpPr>
          <p:cNvPr id="11" name="Big Idea"/>
          <p:cNvSpPr>
            <a:spLocks noGrp="1"/>
          </p:cNvSpPr>
          <p:nvPr>
            <p:ph type="ctrTitle" hasCustomPrompt="1"/>
          </p:nvPr>
        </p:nvSpPr>
        <p:spPr>
          <a:xfrm>
            <a:off x="334592" y="533065"/>
            <a:ext cx="4770808" cy="3181685"/>
          </a:xfrm>
          <a:prstGeom prst="rect">
            <a:avLst/>
          </a:prstGeom>
        </p:spPr>
        <p:txBody>
          <a:bodyPr vert="horz" lIns="0" tIns="45720" rIns="0" bIns="0" rtlCol="0" anchor="t" anchorCtr="0">
            <a:noAutofit/>
          </a:bodyPr>
          <a:lstStyle>
            <a:lvl1pPr>
              <a:defRPr lang="en-US" sz="5400" cap="all" baseline="0" dirty="0">
                <a:cs typeface="Calibri" pitchFamily="34" charset="0"/>
              </a:defRPr>
            </a:lvl1pPr>
          </a:lstStyle>
          <a:p>
            <a:pPr marL="0" lvl="0" defTabSz="914400">
              <a:lnSpc>
                <a:spcPct val="75000"/>
              </a:lnSpc>
              <a:spcBef>
                <a:spcPts val="700"/>
              </a:spcBef>
            </a:pPr>
            <a:r>
              <a:rPr lang="en-US" dirty="0"/>
              <a:t>Click to edit Master title style—</a:t>
            </a:r>
            <a:r>
              <a:rPr lang="en-US" dirty="0" err="1"/>
              <a:t>BiG</a:t>
            </a:r>
            <a:r>
              <a:rPr lang="en-US" dirty="0"/>
              <a:t> IDEA SHOULD FILL MOST SPACE</a:t>
            </a:r>
          </a:p>
        </p:txBody>
      </p:sp>
      <p:sp>
        <p:nvSpPr>
          <p:cNvPr id="10" name="Text Placeholder 2"/>
          <p:cNvSpPr>
            <a:spLocks noGrp="1"/>
          </p:cNvSpPr>
          <p:nvPr>
            <p:ph type="body" sz="quarter" idx="10" hasCustomPrompt="1"/>
          </p:nvPr>
        </p:nvSpPr>
        <p:spPr>
          <a:xfrm>
            <a:off x="3581400" y="4767800"/>
            <a:ext cx="5446713" cy="304800"/>
          </a:xfrm>
        </p:spPr>
        <p:txBody>
          <a:bodyPr wrap="none" tIns="0" rIns="0" bIns="0">
            <a:noAutofit/>
          </a:bodyPr>
          <a:lstStyle>
            <a:lvl1pPr algn="r">
              <a:defRPr sz="1400" i="1" cap="none">
                <a:solidFill>
                  <a:srgbClr val="7F7F7F"/>
                </a:solidFill>
                <a:latin typeface="Georgia" pitchFamily="18" charset="0"/>
              </a:defRPr>
            </a:lvl1pPr>
          </a:lstStyle>
          <a:p>
            <a:pPr lvl="0"/>
            <a:r>
              <a:rPr lang="en-US" dirty="0"/>
              <a:t>Presenter Title</a:t>
            </a:r>
          </a:p>
        </p:txBody>
      </p:sp>
    </p:spTree>
    <p:extLst>
      <p:ext uri="{BB962C8B-B14F-4D97-AF65-F5344CB8AC3E}">
        <p14:creationId xmlns:p14="http://schemas.microsoft.com/office/powerpoint/2010/main" val="18734227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Cover">
    <p:spTree>
      <p:nvGrpSpPr>
        <p:cNvPr id="1" name=""/>
        <p:cNvGrpSpPr/>
        <p:nvPr/>
      </p:nvGrpSpPr>
      <p:grpSpPr>
        <a:xfrm>
          <a:off x="0" y="0"/>
          <a:ext cx="0" cy="0"/>
          <a:chOff x="0" y="0"/>
          <a:chExt cx="0" cy="0"/>
        </a:xfrm>
      </p:grpSpPr>
      <p:pic>
        <p:nvPicPr>
          <p:cNvPr id="10" name="Picture 2" descr="C:\Users\sg0214934\Pictures\_Sabre\TN Overview Brochure Images\shutterstock_60966733.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962407"/>
            <a:ext cx="9144000" cy="321868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Sabre Travel Network"/>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8599" y="102929"/>
            <a:ext cx="1179575" cy="281787"/>
          </a:xfrm>
          <a:prstGeom prst="rect">
            <a:avLst/>
          </a:prstGeom>
        </p:spPr>
      </p:pic>
      <p:sp>
        <p:nvSpPr>
          <p:cNvPr id="12" name="Presenter Name"/>
          <p:cNvSpPr>
            <a:spLocks noGrp="1"/>
          </p:cNvSpPr>
          <p:nvPr>
            <p:ph type="subTitle" idx="1" hasCustomPrompt="1"/>
          </p:nvPr>
        </p:nvSpPr>
        <p:spPr>
          <a:xfrm>
            <a:off x="5257800" y="4448514"/>
            <a:ext cx="3770374" cy="333036"/>
          </a:xfrm>
        </p:spPr>
        <p:txBody>
          <a:bodyPr tIns="0" rIns="0" bIns="0">
            <a:noAutofit/>
          </a:bodyPr>
          <a:lstStyle>
            <a:lvl1pPr marL="0" indent="0" algn="r">
              <a:lnSpc>
                <a:spcPct val="85000"/>
              </a:lnSpc>
              <a:spcBef>
                <a:spcPts val="0"/>
              </a:spcBef>
              <a:buNone/>
              <a:defRPr sz="2400" cap="all" baseline="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dirty="0"/>
              <a:t>Presenter name</a:t>
            </a:r>
          </a:p>
        </p:txBody>
      </p:sp>
      <p:sp>
        <p:nvSpPr>
          <p:cNvPr id="11" name="Big Idea"/>
          <p:cNvSpPr>
            <a:spLocks noGrp="1"/>
          </p:cNvSpPr>
          <p:nvPr>
            <p:ph type="ctrTitle" hasCustomPrompt="1"/>
          </p:nvPr>
        </p:nvSpPr>
        <p:spPr>
          <a:xfrm>
            <a:off x="334592" y="533065"/>
            <a:ext cx="4770808" cy="3181685"/>
          </a:xfrm>
          <a:prstGeom prst="rect">
            <a:avLst/>
          </a:prstGeom>
        </p:spPr>
        <p:txBody>
          <a:bodyPr vert="horz" lIns="0" tIns="45720" rIns="0" bIns="0" rtlCol="0" anchor="t" anchorCtr="0">
            <a:noAutofit/>
          </a:bodyPr>
          <a:lstStyle>
            <a:lvl1pPr>
              <a:defRPr lang="en-US" sz="5400" cap="all" baseline="0" dirty="0">
                <a:cs typeface="Calibri" pitchFamily="34" charset="0"/>
              </a:defRPr>
            </a:lvl1pPr>
          </a:lstStyle>
          <a:p>
            <a:pPr marL="0" lvl="0" defTabSz="914400">
              <a:lnSpc>
                <a:spcPct val="75000"/>
              </a:lnSpc>
              <a:spcBef>
                <a:spcPts val="700"/>
              </a:spcBef>
            </a:pPr>
            <a:r>
              <a:rPr lang="en-US" dirty="0"/>
              <a:t>Click to edit Master title style—</a:t>
            </a:r>
            <a:r>
              <a:rPr lang="en-US" dirty="0" err="1"/>
              <a:t>BiG</a:t>
            </a:r>
            <a:r>
              <a:rPr lang="en-US" dirty="0"/>
              <a:t> IDEA SHOULD FILL MOST SPACE</a:t>
            </a:r>
          </a:p>
        </p:txBody>
      </p:sp>
      <p:sp>
        <p:nvSpPr>
          <p:cNvPr id="7" name="Text Placeholder 2"/>
          <p:cNvSpPr>
            <a:spLocks noGrp="1"/>
          </p:cNvSpPr>
          <p:nvPr>
            <p:ph type="body" sz="quarter" idx="10" hasCustomPrompt="1"/>
          </p:nvPr>
        </p:nvSpPr>
        <p:spPr>
          <a:xfrm>
            <a:off x="3581400" y="4767800"/>
            <a:ext cx="5446713" cy="304800"/>
          </a:xfrm>
        </p:spPr>
        <p:txBody>
          <a:bodyPr wrap="none" tIns="0" rIns="0" bIns="0">
            <a:noAutofit/>
          </a:bodyPr>
          <a:lstStyle>
            <a:lvl1pPr algn="r">
              <a:defRPr sz="1400" i="1" cap="none">
                <a:solidFill>
                  <a:srgbClr val="7F7F7F"/>
                </a:solidFill>
                <a:latin typeface="Georgia" pitchFamily="18" charset="0"/>
              </a:defRPr>
            </a:lvl1pPr>
          </a:lstStyle>
          <a:p>
            <a:pPr lvl="0"/>
            <a:r>
              <a:rPr lang="en-US" dirty="0"/>
              <a:t>Presenter Title</a:t>
            </a:r>
          </a:p>
        </p:txBody>
      </p:sp>
    </p:spTree>
    <p:extLst>
      <p:ext uri="{BB962C8B-B14F-4D97-AF65-F5344CB8AC3E}">
        <p14:creationId xmlns:p14="http://schemas.microsoft.com/office/powerpoint/2010/main" val="31929991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04800" y="882208"/>
            <a:ext cx="4038600" cy="1159292"/>
          </a:xfrm>
        </p:spPr>
        <p:txBody>
          <a:bodyPr tIns="45720" rIns="0" bIns="0">
            <a:spAutoFit/>
          </a:bodyPr>
          <a:lstStyle>
            <a:lvl1pPr>
              <a:lnSpc>
                <a:spcPct val="90000"/>
              </a:lnSpc>
              <a:spcBef>
                <a:spcPts val="1800"/>
              </a:spcBef>
              <a:spcAft>
                <a:spcPts val="0"/>
              </a:spcAft>
              <a:defRPr sz="2400" cap="none" baseline="0"/>
            </a:lvl1pPr>
            <a:lvl2pPr marL="285750" indent="-231775">
              <a:lnSpc>
                <a:spcPct val="90000"/>
              </a:lnSpc>
              <a:spcBef>
                <a:spcPts val="1200"/>
              </a:spcBef>
              <a:spcAft>
                <a:spcPts val="0"/>
              </a:spcAft>
              <a:buClr>
                <a:srgbClr val="E5000A"/>
              </a:buClr>
              <a:buFont typeface="Arial" pitchFamily="34" charset="0"/>
              <a:buChar char="•"/>
              <a:defRPr sz="1800" i="1">
                <a:latin typeface="Georgia" pitchFamily="18" charset="0"/>
              </a:defRPr>
            </a:lvl2pPr>
            <a:lvl3pPr marL="515938" indent="-227013">
              <a:lnSpc>
                <a:spcPct val="90000"/>
              </a:lnSpc>
              <a:spcBef>
                <a:spcPts val="1000"/>
              </a:spcBef>
              <a:spcAft>
                <a:spcPts val="0"/>
              </a:spcAft>
              <a:buFont typeface="Arial" pitchFamily="34" charset="0"/>
              <a:buChar char="•"/>
              <a:defRPr sz="1800" b="1" i="0">
                <a:solidFill>
                  <a:schemeClr val="tx1">
                    <a:lumMod val="65000"/>
                    <a:lumOff val="35000"/>
                  </a:schemeClr>
                </a:solidFill>
              </a:defRPr>
            </a:lvl3pPr>
            <a:lvl4pPr>
              <a:lnSpc>
                <a:spcPct val="75000"/>
              </a:lnSpc>
              <a:spcBef>
                <a:spcPts val="600"/>
              </a:spcBef>
              <a:spcAft>
                <a:spcPts val="1200"/>
              </a:spcAft>
              <a:defRPr sz="1800"/>
            </a:lvl4pPr>
            <a:lvl5pPr>
              <a:lnSpc>
                <a:spcPct val="75000"/>
              </a:lnSpc>
              <a:spcBef>
                <a:spcPts val="600"/>
              </a:spcBef>
              <a:spcAft>
                <a:spcPts val="1200"/>
              </a:spcAft>
              <a:defRPr sz="1800"/>
            </a:lvl5pPr>
            <a:lvl6pPr>
              <a:defRPr sz="1800"/>
            </a:lvl6pPr>
            <a:lvl7pPr>
              <a:defRPr sz="1800"/>
            </a:lvl7pPr>
            <a:lvl8pPr>
              <a:defRPr sz="1800"/>
            </a:lvl8pPr>
            <a:lvl9pPr>
              <a:defRPr sz="1800"/>
            </a:lvl9pPr>
          </a:lstStyle>
          <a:p>
            <a:pPr lvl="0"/>
            <a:r>
              <a:rPr lang="en-US" dirty="0"/>
              <a:t>Click to edit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4712670" y="879584"/>
            <a:ext cx="4038600" cy="1159292"/>
          </a:xfrm>
        </p:spPr>
        <p:txBody>
          <a:bodyPr vert="horz" lIns="0" tIns="45720" rIns="0" bIns="0" rtlCol="0">
            <a:spAutoFit/>
          </a:bodyPr>
          <a:lstStyle>
            <a:lvl1pPr>
              <a:defRPr lang="en-US" sz="2400" cap="none" dirty="0" smtClean="0"/>
            </a:lvl1pPr>
            <a:lvl2pPr>
              <a:defRPr lang="en-US" sz="1800" i="1" dirty="0" smtClean="0">
                <a:latin typeface="Georgia" pitchFamily="18" charset="0"/>
              </a:defRPr>
            </a:lvl2pPr>
            <a:lvl3pPr>
              <a:defRPr lang="en-US" sz="1800" b="1" i="0" dirty="0" smtClean="0">
                <a:solidFill>
                  <a:schemeClr val="tx1">
                    <a:lumMod val="65000"/>
                    <a:lumOff val="35000"/>
                  </a:schemeClr>
                </a:solidFill>
              </a:defRPr>
            </a:lvl3pPr>
          </a:lstStyle>
          <a:p>
            <a:pPr lvl="0">
              <a:lnSpc>
                <a:spcPct val="90000"/>
              </a:lnSpc>
              <a:spcBef>
                <a:spcPts val="1800"/>
              </a:spcBef>
              <a:spcAft>
                <a:spcPts val="0"/>
              </a:spcAft>
            </a:pPr>
            <a:r>
              <a:rPr lang="en-US" dirty="0"/>
              <a:t>Click to edit styles</a:t>
            </a:r>
          </a:p>
          <a:p>
            <a:pPr marL="285750" lvl="1" indent="-231775">
              <a:lnSpc>
                <a:spcPct val="90000"/>
              </a:lnSpc>
              <a:spcBef>
                <a:spcPts val="1200"/>
              </a:spcBef>
              <a:spcAft>
                <a:spcPts val="0"/>
              </a:spcAft>
              <a:buClr>
                <a:srgbClr val="E5000A"/>
              </a:buClr>
              <a:buChar char="•"/>
            </a:pPr>
            <a:r>
              <a:rPr lang="en-US" dirty="0"/>
              <a:t>Second level</a:t>
            </a:r>
          </a:p>
          <a:p>
            <a:pPr marL="515938" lvl="2" indent="-227013">
              <a:lnSpc>
                <a:spcPct val="90000"/>
              </a:lnSpc>
              <a:spcBef>
                <a:spcPts val="1000"/>
              </a:spcBef>
              <a:spcAft>
                <a:spcPts val="0"/>
              </a:spcAft>
              <a:buChar char="•"/>
            </a:pPr>
            <a:r>
              <a:rPr lang="en-US" dirty="0"/>
              <a:t>Third level</a:t>
            </a:r>
          </a:p>
        </p:txBody>
      </p:sp>
      <p:pic>
        <p:nvPicPr>
          <p:cNvPr id="5" name="Sabre Travel Networ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599" y="102929"/>
            <a:ext cx="1179575" cy="281787"/>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l="1940" b="4604"/>
          <a:stretch/>
        </p:blipFill>
        <p:spPr>
          <a:xfrm>
            <a:off x="0" y="-19049"/>
            <a:ext cx="7704438" cy="533400"/>
          </a:xfrm>
          <a:prstGeom prst="rect">
            <a:avLst/>
          </a:prstGeom>
          <a:effectLst>
            <a:outerShdw blurRad="63500" sx="101000" sy="101000" algn="ctr" rotWithShape="0">
              <a:prstClr val="black">
                <a:alpha val="40000"/>
              </a:prstClr>
            </a:outerShdw>
          </a:effectLst>
        </p:spPr>
      </p:pic>
      <p:sp>
        <p:nvSpPr>
          <p:cNvPr id="9" name="Title Placeholder 1"/>
          <p:cNvSpPr>
            <a:spLocks noGrp="1"/>
          </p:cNvSpPr>
          <p:nvPr>
            <p:ph type="title"/>
          </p:nvPr>
        </p:nvSpPr>
        <p:spPr>
          <a:xfrm>
            <a:off x="304800" y="-19050"/>
            <a:ext cx="7162800" cy="533402"/>
          </a:xfrm>
          <a:prstGeom prst="rect">
            <a:avLst/>
          </a:prstGeom>
        </p:spPr>
        <p:txBody>
          <a:bodyPr vert="horz" lIns="0" tIns="45718" rIns="0" bIns="45718" rtlCol="0" anchor="ctr">
            <a:noAutofit/>
          </a:bodyPr>
          <a:lstStyle>
            <a:lvl1pPr>
              <a:defRPr sz="3200" cap="all" baseline="0"/>
            </a:lvl1pPr>
          </a:lstStyle>
          <a:p>
            <a:r>
              <a:rPr lang="en-US"/>
              <a:t>Click to edit Master title style</a:t>
            </a:r>
            <a:endParaRPr lang="en-US" dirty="0"/>
          </a:p>
        </p:txBody>
      </p:sp>
    </p:spTree>
    <p:extLst>
      <p:ext uri="{BB962C8B-B14F-4D97-AF65-F5344CB8AC3E}">
        <p14:creationId xmlns:p14="http://schemas.microsoft.com/office/powerpoint/2010/main" val="2000480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_Two Column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440388"/>
            <a:ext cx="6096000" cy="4706552"/>
          </a:xfrm>
          <a:prstGeom prst="rect">
            <a:avLst/>
          </a:prstGeom>
          <a:effectLst>
            <a:outerShdw blurRad="63500" sx="101000" sy="101000" algn="ctr" rotWithShape="0">
              <a:prstClr val="black">
                <a:alpha val="40000"/>
              </a:prstClr>
            </a:outerShdw>
          </a:effectLst>
        </p:spPr>
      </p:pic>
      <p:sp>
        <p:nvSpPr>
          <p:cNvPr id="3" name="Content Placeholder 2"/>
          <p:cNvSpPr>
            <a:spLocks noGrp="1"/>
          </p:cNvSpPr>
          <p:nvPr>
            <p:ph sz="half" idx="1" hasCustomPrompt="1"/>
          </p:nvPr>
        </p:nvSpPr>
        <p:spPr>
          <a:xfrm>
            <a:off x="304800" y="815935"/>
            <a:ext cx="4495800" cy="1159292"/>
          </a:xfrm>
        </p:spPr>
        <p:txBody>
          <a:bodyPr vert="horz" lIns="0" tIns="45720" rIns="0" bIns="0" rtlCol="0">
            <a:spAutoFit/>
          </a:bodyPr>
          <a:lstStyle>
            <a:lvl1pPr>
              <a:defRPr lang="en-US" sz="2400" cap="none" dirty="0" smtClean="0"/>
            </a:lvl1pPr>
            <a:lvl2pPr>
              <a:defRPr lang="en-US" sz="1800" i="1" dirty="0" smtClean="0">
                <a:latin typeface="Georgia" pitchFamily="18" charset="0"/>
              </a:defRPr>
            </a:lvl2pPr>
            <a:lvl3pPr>
              <a:defRPr lang="en-US" sz="1800" b="1" i="0" dirty="0" smtClean="0">
                <a:solidFill>
                  <a:schemeClr val="tx1">
                    <a:lumMod val="65000"/>
                    <a:lumOff val="35000"/>
                  </a:schemeClr>
                </a:solidFill>
              </a:defRPr>
            </a:lvl3pPr>
          </a:lstStyle>
          <a:p>
            <a:pPr lvl="0">
              <a:lnSpc>
                <a:spcPct val="90000"/>
              </a:lnSpc>
              <a:spcBef>
                <a:spcPts val="1800"/>
              </a:spcBef>
              <a:spcAft>
                <a:spcPts val="0"/>
              </a:spcAft>
            </a:pPr>
            <a:r>
              <a:rPr lang="en-US" dirty="0"/>
              <a:t>Click to edit styles</a:t>
            </a:r>
          </a:p>
          <a:p>
            <a:pPr marL="285750" lvl="1" indent="-231775">
              <a:lnSpc>
                <a:spcPct val="90000"/>
              </a:lnSpc>
              <a:spcBef>
                <a:spcPts val="1200"/>
              </a:spcBef>
              <a:spcAft>
                <a:spcPts val="0"/>
              </a:spcAft>
              <a:buClr>
                <a:srgbClr val="E5000A"/>
              </a:buClr>
              <a:buChar char="•"/>
            </a:pPr>
            <a:r>
              <a:rPr lang="en-US" dirty="0"/>
              <a:t>Second level</a:t>
            </a:r>
          </a:p>
          <a:p>
            <a:pPr marL="515938" lvl="2" indent="-227013">
              <a:lnSpc>
                <a:spcPct val="90000"/>
              </a:lnSpc>
              <a:spcBef>
                <a:spcPts val="1000"/>
              </a:spcBef>
              <a:spcAft>
                <a:spcPts val="0"/>
              </a:spcAft>
              <a:buChar char="•"/>
            </a:pPr>
            <a:r>
              <a:rPr lang="en-US" dirty="0"/>
              <a:t>Third level</a:t>
            </a:r>
          </a:p>
        </p:txBody>
      </p:sp>
      <p:sp>
        <p:nvSpPr>
          <p:cNvPr id="12" name="Content Placeholder 2"/>
          <p:cNvSpPr>
            <a:spLocks noGrp="1"/>
          </p:cNvSpPr>
          <p:nvPr>
            <p:ph sz="half" idx="10" hasCustomPrompt="1"/>
          </p:nvPr>
        </p:nvSpPr>
        <p:spPr>
          <a:xfrm>
            <a:off x="6096000" y="1885950"/>
            <a:ext cx="2590800" cy="1159292"/>
          </a:xfrm>
        </p:spPr>
        <p:txBody>
          <a:bodyPr vert="horz" lIns="0" tIns="45720" rIns="0" bIns="0" rtlCol="0">
            <a:spAutoFit/>
          </a:bodyPr>
          <a:lstStyle>
            <a:lvl1pPr>
              <a:defRPr lang="en-US" sz="2400" i="1" cap="none" dirty="0" smtClean="0"/>
            </a:lvl1pPr>
            <a:lvl2pPr>
              <a:defRPr lang="en-US" sz="1800" i="0" dirty="0" smtClean="0">
                <a:latin typeface="Georgia" pitchFamily="18" charset="0"/>
              </a:defRPr>
            </a:lvl2pPr>
            <a:lvl3pPr>
              <a:defRPr lang="en-US" sz="1800" b="1" i="1" dirty="0" smtClean="0">
                <a:solidFill>
                  <a:schemeClr val="tx1">
                    <a:lumMod val="65000"/>
                    <a:lumOff val="35000"/>
                  </a:schemeClr>
                </a:solidFill>
              </a:defRPr>
            </a:lvl3pPr>
          </a:lstStyle>
          <a:p>
            <a:pPr lvl="0">
              <a:lnSpc>
                <a:spcPct val="90000"/>
              </a:lnSpc>
              <a:spcBef>
                <a:spcPts val="1800"/>
              </a:spcBef>
              <a:spcAft>
                <a:spcPts val="0"/>
              </a:spcAft>
            </a:pPr>
            <a:r>
              <a:rPr lang="en-US" dirty="0"/>
              <a:t>Click to edit styles</a:t>
            </a:r>
          </a:p>
          <a:p>
            <a:pPr marL="285750" lvl="1" indent="-231775">
              <a:lnSpc>
                <a:spcPct val="90000"/>
              </a:lnSpc>
              <a:spcBef>
                <a:spcPts val="1200"/>
              </a:spcBef>
              <a:spcAft>
                <a:spcPts val="0"/>
              </a:spcAft>
              <a:buClr>
                <a:srgbClr val="E5000A"/>
              </a:buClr>
              <a:buChar char="•"/>
            </a:pPr>
            <a:r>
              <a:rPr lang="en-US" dirty="0"/>
              <a:t>Second level</a:t>
            </a:r>
          </a:p>
          <a:p>
            <a:pPr marL="515938" lvl="2" indent="-227013">
              <a:lnSpc>
                <a:spcPct val="90000"/>
              </a:lnSpc>
              <a:spcBef>
                <a:spcPts val="1000"/>
              </a:spcBef>
              <a:spcAft>
                <a:spcPts val="0"/>
              </a:spcAft>
              <a:buChar char="•"/>
            </a:pPr>
            <a:r>
              <a:rPr lang="en-US" dirty="0"/>
              <a:t>Third level</a:t>
            </a:r>
          </a:p>
        </p:txBody>
      </p:sp>
      <p:pic>
        <p:nvPicPr>
          <p:cNvPr id="14" name="Sabre Travel Network"/>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48599" y="102929"/>
            <a:ext cx="1179575" cy="281787"/>
          </a:xfrm>
          <a:prstGeom prst="rect">
            <a:avLst/>
          </a:prstGeom>
        </p:spPr>
      </p:pic>
      <p:pic>
        <p:nvPicPr>
          <p:cNvPr id="8" name="Picture 7"/>
          <p:cNvPicPr>
            <a:picLocks noChangeAspect="1"/>
          </p:cNvPicPr>
          <p:nvPr userDrawn="1"/>
        </p:nvPicPr>
        <p:blipFill rotWithShape="1">
          <a:blip r:embed="rId5" cstate="email">
            <a:extLst>
              <a:ext uri="{28A0092B-C50C-407E-A947-70E740481C1C}">
                <a14:useLocalDpi xmlns:a14="http://schemas.microsoft.com/office/drawing/2010/main"/>
              </a:ext>
            </a:extLst>
          </a:blip>
          <a:srcRect l="1940" b="4604"/>
          <a:stretch/>
        </p:blipFill>
        <p:spPr>
          <a:xfrm>
            <a:off x="0" y="-19049"/>
            <a:ext cx="7704438" cy="533400"/>
          </a:xfrm>
          <a:prstGeom prst="rect">
            <a:avLst/>
          </a:prstGeom>
          <a:effectLst>
            <a:outerShdw blurRad="63500" sx="101000" sy="101000" algn="ctr" rotWithShape="0">
              <a:prstClr val="black">
                <a:alpha val="40000"/>
              </a:prstClr>
            </a:outerShdw>
          </a:effectLst>
        </p:spPr>
      </p:pic>
      <p:sp>
        <p:nvSpPr>
          <p:cNvPr id="13" name="Title Placeholder 1"/>
          <p:cNvSpPr>
            <a:spLocks noGrp="1"/>
          </p:cNvSpPr>
          <p:nvPr>
            <p:ph type="title"/>
          </p:nvPr>
        </p:nvSpPr>
        <p:spPr>
          <a:xfrm>
            <a:off x="304800" y="-19050"/>
            <a:ext cx="7162800" cy="533402"/>
          </a:xfrm>
          <a:prstGeom prst="rect">
            <a:avLst/>
          </a:prstGeom>
        </p:spPr>
        <p:txBody>
          <a:bodyPr vert="horz" lIns="0" tIns="45718" rIns="0" bIns="45718" rtlCol="0" anchor="ctr">
            <a:noAutofit/>
          </a:bodyPr>
          <a:lstStyle>
            <a:lvl1pPr>
              <a:defRPr sz="3200" cap="all" baseline="0"/>
            </a:lvl1pPr>
          </a:lstStyle>
          <a:p>
            <a:r>
              <a:rPr lang="en-US"/>
              <a:t>Click to edit Master title style</a:t>
            </a:r>
            <a:endParaRPr lang="en-US" dirty="0"/>
          </a:p>
        </p:txBody>
      </p:sp>
    </p:spTree>
    <p:extLst>
      <p:ext uri="{BB962C8B-B14F-4D97-AF65-F5344CB8AC3E}">
        <p14:creationId xmlns:p14="http://schemas.microsoft.com/office/powerpoint/2010/main" val="40906493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_Two Column Cont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t="10000"/>
          <a:stretch/>
        </p:blipFill>
        <p:spPr>
          <a:xfrm>
            <a:off x="1354" y="514351"/>
            <a:ext cx="9141292" cy="4629150"/>
          </a:xfrm>
          <a:prstGeom prst="rect">
            <a:avLst/>
          </a:prstGeom>
        </p:spPr>
      </p:pic>
      <p:sp>
        <p:nvSpPr>
          <p:cNvPr id="3" name="Content Placeholder 2"/>
          <p:cNvSpPr>
            <a:spLocks noGrp="1"/>
          </p:cNvSpPr>
          <p:nvPr>
            <p:ph sz="half" idx="1" hasCustomPrompt="1"/>
          </p:nvPr>
        </p:nvSpPr>
        <p:spPr>
          <a:xfrm>
            <a:off x="304800" y="882208"/>
            <a:ext cx="4038600" cy="1159292"/>
          </a:xfrm>
        </p:spPr>
        <p:txBody>
          <a:bodyPr vert="horz" lIns="0" tIns="45720" rIns="0" bIns="0" rtlCol="0">
            <a:spAutoFit/>
          </a:bodyPr>
          <a:lstStyle>
            <a:lvl1pPr>
              <a:defRPr lang="en-US" sz="2400" cap="none" dirty="0" smtClean="0"/>
            </a:lvl1pPr>
            <a:lvl2pPr>
              <a:defRPr lang="en-US" sz="1800" i="1" dirty="0" smtClean="0">
                <a:latin typeface="Georgia" pitchFamily="18" charset="0"/>
              </a:defRPr>
            </a:lvl2pPr>
            <a:lvl3pPr>
              <a:defRPr lang="en-US" sz="1800" b="1" i="0" dirty="0" smtClean="0">
                <a:solidFill>
                  <a:schemeClr val="tx1">
                    <a:lumMod val="65000"/>
                    <a:lumOff val="35000"/>
                  </a:schemeClr>
                </a:solidFill>
              </a:defRPr>
            </a:lvl3pPr>
          </a:lstStyle>
          <a:p>
            <a:pPr lvl="0">
              <a:lnSpc>
                <a:spcPct val="90000"/>
              </a:lnSpc>
              <a:spcBef>
                <a:spcPts val="1800"/>
              </a:spcBef>
              <a:spcAft>
                <a:spcPts val="0"/>
              </a:spcAft>
            </a:pPr>
            <a:r>
              <a:rPr lang="en-US" dirty="0"/>
              <a:t>Click to edit styles</a:t>
            </a:r>
          </a:p>
          <a:p>
            <a:pPr marL="285750" lvl="1" indent="-231775">
              <a:lnSpc>
                <a:spcPct val="90000"/>
              </a:lnSpc>
              <a:spcBef>
                <a:spcPts val="1200"/>
              </a:spcBef>
              <a:spcAft>
                <a:spcPts val="0"/>
              </a:spcAft>
              <a:buClr>
                <a:srgbClr val="E5000A"/>
              </a:buClr>
              <a:buChar char="•"/>
            </a:pPr>
            <a:r>
              <a:rPr lang="en-US" dirty="0"/>
              <a:t>Second level</a:t>
            </a:r>
          </a:p>
          <a:p>
            <a:pPr marL="515938" lvl="2" indent="-227013">
              <a:lnSpc>
                <a:spcPct val="90000"/>
              </a:lnSpc>
              <a:spcBef>
                <a:spcPts val="1000"/>
              </a:spcBef>
              <a:spcAft>
                <a:spcPts val="0"/>
              </a:spcAft>
              <a:buChar char="•"/>
            </a:pPr>
            <a:r>
              <a:rPr lang="en-US" dirty="0"/>
              <a:t>Third level</a:t>
            </a:r>
          </a:p>
        </p:txBody>
      </p:sp>
      <p:sp>
        <p:nvSpPr>
          <p:cNvPr id="4" name="Content Placeholder 3"/>
          <p:cNvSpPr>
            <a:spLocks noGrp="1"/>
          </p:cNvSpPr>
          <p:nvPr>
            <p:ph sz="half" idx="2" hasCustomPrompt="1"/>
          </p:nvPr>
        </p:nvSpPr>
        <p:spPr>
          <a:xfrm>
            <a:off x="4712670" y="879584"/>
            <a:ext cx="4038600" cy="1159292"/>
          </a:xfrm>
        </p:spPr>
        <p:txBody>
          <a:bodyPr vert="horz" lIns="0" tIns="45720" rIns="0" bIns="0" rtlCol="0">
            <a:spAutoFit/>
          </a:bodyPr>
          <a:lstStyle>
            <a:lvl1pPr>
              <a:defRPr lang="en-US" sz="2400" cap="none" dirty="0" smtClean="0"/>
            </a:lvl1pPr>
            <a:lvl2pPr>
              <a:defRPr lang="en-US" sz="1800" i="1" dirty="0" smtClean="0">
                <a:latin typeface="Georgia" pitchFamily="18" charset="0"/>
              </a:defRPr>
            </a:lvl2pPr>
            <a:lvl3pPr>
              <a:defRPr lang="en-US" sz="1800" b="1" i="0" dirty="0" smtClean="0">
                <a:solidFill>
                  <a:schemeClr val="tx1">
                    <a:lumMod val="65000"/>
                    <a:lumOff val="35000"/>
                  </a:schemeClr>
                </a:solidFill>
              </a:defRPr>
            </a:lvl3pPr>
          </a:lstStyle>
          <a:p>
            <a:pPr lvl="0">
              <a:lnSpc>
                <a:spcPct val="90000"/>
              </a:lnSpc>
              <a:spcBef>
                <a:spcPts val="1800"/>
              </a:spcBef>
              <a:spcAft>
                <a:spcPts val="0"/>
              </a:spcAft>
            </a:pPr>
            <a:r>
              <a:rPr lang="en-US" dirty="0"/>
              <a:t>Click to edit styles</a:t>
            </a:r>
          </a:p>
          <a:p>
            <a:pPr marL="285750" lvl="1" indent="-231775">
              <a:lnSpc>
                <a:spcPct val="90000"/>
              </a:lnSpc>
              <a:spcBef>
                <a:spcPts val="1200"/>
              </a:spcBef>
              <a:spcAft>
                <a:spcPts val="0"/>
              </a:spcAft>
              <a:buClr>
                <a:srgbClr val="E5000A"/>
              </a:buClr>
              <a:buChar char="•"/>
            </a:pPr>
            <a:r>
              <a:rPr lang="en-US" dirty="0"/>
              <a:t>Second level</a:t>
            </a:r>
          </a:p>
          <a:p>
            <a:pPr marL="515938" lvl="2" indent="-227013">
              <a:lnSpc>
                <a:spcPct val="90000"/>
              </a:lnSpc>
              <a:spcBef>
                <a:spcPts val="1000"/>
              </a:spcBef>
              <a:spcAft>
                <a:spcPts val="0"/>
              </a:spcAft>
              <a:buChar char="•"/>
            </a:pPr>
            <a:r>
              <a:rPr lang="en-US" dirty="0"/>
              <a:t>Third level</a:t>
            </a:r>
          </a:p>
        </p:txBody>
      </p:sp>
      <p:pic>
        <p:nvPicPr>
          <p:cNvPr id="5" name="Sabre Travel Network"/>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8599" y="102929"/>
            <a:ext cx="1179575" cy="281787"/>
          </a:xfrm>
          <a:prstGeom prst="rect">
            <a:avLst/>
          </a:prstGeom>
        </p:spPr>
      </p:pic>
      <p:pic>
        <p:nvPicPr>
          <p:cNvPr id="11" name="Picture 10"/>
          <p:cNvPicPr>
            <a:picLocks noChangeAspect="1"/>
          </p:cNvPicPr>
          <p:nvPr userDrawn="1"/>
        </p:nvPicPr>
        <p:blipFill rotWithShape="1">
          <a:blip r:embed="rId4" cstate="email">
            <a:extLst>
              <a:ext uri="{28A0092B-C50C-407E-A947-70E740481C1C}">
                <a14:useLocalDpi xmlns:a14="http://schemas.microsoft.com/office/drawing/2010/main"/>
              </a:ext>
            </a:extLst>
          </a:blip>
          <a:srcRect l="1940" b="4604"/>
          <a:stretch/>
        </p:blipFill>
        <p:spPr>
          <a:xfrm>
            <a:off x="0" y="-19049"/>
            <a:ext cx="7704438" cy="533400"/>
          </a:xfrm>
          <a:prstGeom prst="rect">
            <a:avLst/>
          </a:prstGeom>
          <a:effectLst>
            <a:outerShdw blurRad="63500" sx="101000" sy="101000" algn="ctr" rotWithShape="0">
              <a:prstClr val="black">
                <a:alpha val="40000"/>
              </a:prstClr>
            </a:outerShdw>
          </a:effectLst>
        </p:spPr>
      </p:pic>
      <p:sp>
        <p:nvSpPr>
          <p:cNvPr id="12" name="Title Placeholder 1"/>
          <p:cNvSpPr>
            <a:spLocks noGrp="1"/>
          </p:cNvSpPr>
          <p:nvPr>
            <p:ph type="title"/>
          </p:nvPr>
        </p:nvSpPr>
        <p:spPr>
          <a:xfrm>
            <a:off x="304800" y="-19050"/>
            <a:ext cx="7162800" cy="533402"/>
          </a:xfrm>
          <a:prstGeom prst="rect">
            <a:avLst/>
          </a:prstGeom>
        </p:spPr>
        <p:txBody>
          <a:bodyPr vert="horz" lIns="0" tIns="45718" rIns="0" bIns="45718" rtlCol="0" anchor="ctr">
            <a:noAutofit/>
          </a:bodyPr>
          <a:lstStyle>
            <a:lvl1pPr>
              <a:defRPr sz="3200" cap="all" baseline="0"/>
            </a:lvl1pPr>
          </a:lstStyle>
          <a:p>
            <a:r>
              <a:rPr lang="en-US"/>
              <a:t>Click to edit Master title style</a:t>
            </a:r>
            <a:endParaRPr lang="en-US" dirty="0"/>
          </a:p>
        </p:txBody>
      </p:sp>
    </p:spTree>
    <p:extLst>
      <p:ext uri="{BB962C8B-B14F-4D97-AF65-F5344CB8AC3E}">
        <p14:creationId xmlns:p14="http://schemas.microsoft.com/office/powerpoint/2010/main" val="2821658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_Two Column Cont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a:xfrm>
            <a:off x="1354" y="514350"/>
            <a:ext cx="9141292" cy="4629149"/>
          </a:xfrm>
          <a:prstGeom prst="rect">
            <a:avLst/>
          </a:prstGeom>
        </p:spPr>
      </p:pic>
      <p:sp>
        <p:nvSpPr>
          <p:cNvPr id="3" name="Content Placeholder 2"/>
          <p:cNvSpPr>
            <a:spLocks noGrp="1"/>
          </p:cNvSpPr>
          <p:nvPr>
            <p:ph sz="half" idx="1" hasCustomPrompt="1"/>
          </p:nvPr>
        </p:nvSpPr>
        <p:spPr>
          <a:xfrm>
            <a:off x="304800" y="882208"/>
            <a:ext cx="4038600" cy="1159292"/>
          </a:xfrm>
        </p:spPr>
        <p:txBody>
          <a:bodyPr vert="horz" lIns="0" tIns="45720" rIns="0" bIns="0" rtlCol="0">
            <a:spAutoFit/>
          </a:bodyPr>
          <a:lstStyle>
            <a:lvl1pPr>
              <a:defRPr lang="en-US" sz="2400" cap="none" dirty="0" smtClean="0"/>
            </a:lvl1pPr>
            <a:lvl2pPr>
              <a:defRPr lang="en-US" sz="1800" i="1" dirty="0" smtClean="0">
                <a:latin typeface="Georgia" pitchFamily="18" charset="0"/>
              </a:defRPr>
            </a:lvl2pPr>
            <a:lvl3pPr>
              <a:defRPr lang="en-US" sz="1800" b="1" i="0" dirty="0" smtClean="0">
                <a:solidFill>
                  <a:schemeClr val="tx1">
                    <a:lumMod val="65000"/>
                    <a:lumOff val="35000"/>
                  </a:schemeClr>
                </a:solidFill>
              </a:defRPr>
            </a:lvl3pPr>
          </a:lstStyle>
          <a:p>
            <a:pPr lvl="0">
              <a:lnSpc>
                <a:spcPct val="90000"/>
              </a:lnSpc>
              <a:spcBef>
                <a:spcPts val="1800"/>
              </a:spcBef>
              <a:spcAft>
                <a:spcPts val="0"/>
              </a:spcAft>
            </a:pPr>
            <a:r>
              <a:rPr lang="en-US" dirty="0"/>
              <a:t>Click to edit styles</a:t>
            </a:r>
          </a:p>
          <a:p>
            <a:pPr marL="285750" lvl="1" indent="-231775">
              <a:lnSpc>
                <a:spcPct val="90000"/>
              </a:lnSpc>
              <a:spcBef>
                <a:spcPts val="1200"/>
              </a:spcBef>
              <a:spcAft>
                <a:spcPts val="0"/>
              </a:spcAft>
              <a:buClr>
                <a:srgbClr val="E5000A"/>
              </a:buClr>
              <a:buChar char="•"/>
            </a:pPr>
            <a:r>
              <a:rPr lang="en-US" dirty="0"/>
              <a:t>Second level</a:t>
            </a:r>
          </a:p>
          <a:p>
            <a:pPr marL="515938" lvl="2" indent="-227013">
              <a:lnSpc>
                <a:spcPct val="90000"/>
              </a:lnSpc>
              <a:spcBef>
                <a:spcPts val="1000"/>
              </a:spcBef>
              <a:spcAft>
                <a:spcPts val="0"/>
              </a:spcAft>
              <a:buChar char="•"/>
            </a:pPr>
            <a:r>
              <a:rPr lang="en-US" dirty="0"/>
              <a:t>Third level</a:t>
            </a:r>
          </a:p>
        </p:txBody>
      </p:sp>
      <p:sp>
        <p:nvSpPr>
          <p:cNvPr id="4" name="Content Placeholder 3"/>
          <p:cNvSpPr>
            <a:spLocks noGrp="1"/>
          </p:cNvSpPr>
          <p:nvPr>
            <p:ph sz="half" idx="2" hasCustomPrompt="1"/>
          </p:nvPr>
        </p:nvSpPr>
        <p:spPr>
          <a:xfrm>
            <a:off x="4712670" y="879584"/>
            <a:ext cx="4038600" cy="1159292"/>
          </a:xfrm>
        </p:spPr>
        <p:txBody>
          <a:bodyPr vert="horz" lIns="0" tIns="45720" rIns="0" bIns="0" rtlCol="0">
            <a:spAutoFit/>
          </a:bodyPr>
          <a:lstStyle>
            <a:lvl1pPr>
              <a:defRPr lang="en-US" sz="2400" cap="none" dirty="0" smtClean="0"/>
            </a:lvl1pPr>
            <a:lvl2pPr>
              <a:defRPr lang="en-US" sz="1800" i="1" dirty="0" smtClean="0">
                <a:latin typeface="Georgia" pitchFamily="18" charset="0"/>
              </a:defRPr>
            </a:lvl2pPr>
            <a:lvl3pPr>
              <a:defRPr lang="en-US" sz="1800" b="1" i="0" dirty="0" smtClean="0">
                <a:solidFill>
                  <a:schemeClr val="tx1">
                    <a:lumMod val="65000"/>
                    <a:lumOff val="35000"/>
                  </a:schemeClr>
                </a:solidFill>
              </a:defRPr>
            </a:lvl3pPr>
          </a:lstStyle>
          <a:p>
            <a:pPr lvl="0">
              <a:lnSpc>
                <a:spcPct val="90000"/>
              </a:lnSpc>
              <a:spcBef>
                <a:spcPts val="1800"/>
              </a:spcBef>
              <a:spcAft>
                <a:spcPts val="0"/>
              </a:spcAft>
            </a:pPr>
            <a:r>
              <a:rPr lang="en-US" dirty="0"/>
              <a:t>Click to edit styles</a:t>
            </a:r>
          </a:p>
          <a:p>
            <a:pPr marL="285750" lvl="1" indent="-231775">
              <a:lnSpc>
                <a:spcPct val="90000"/>
              </a:lnSpc>
              <a:spcBef>
                <a:spcPts val="1200"/>
              </a:spcBef>
              <a:spcAft>
                <a:spcPts val="0"/>
              </a:spcAft>
              <a:buClr>
                <a:srgbClr val="E5000A"/>
              </a:buClr>
              <a:buChar char="•"/>
            </a:pPr>
            <a:r>
              <a:rPr lang="en-US" dirty="0"/>
              <a:t>Second level</a:t>
            </a:r>
          </a:p>
          <a:p>
            <a:pPr marL="515938" lvl="2" indent="-227013">
              <a:lnSpc>
                <a:spcPct val="90000"/>
              </a:lnSpc>
              <a:spcBef>
                <a:spcPts val="1000"/>
              </a:spcBef>
              <a:spcAft>
                <a:spcPts val="0"/>
              </a:spcAft>
              <a:buChar char="•"/>
            </a:pPr>
            <a:r>
              <a:rPr lang="en-US" dirty="0"/>
              <a:t>Third level</a:t>
            </a:r>
          </a:p>
        </p:txBody>
      </p:sp>
      <p:pic>
        <p:nvPicPr>
          <p:cNvPr id="5" name="Sabre Travel Network"/>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48599" y="102929"/>
            <a:ext cx="1179575" cy="281787"/>
          </a:xfrm>
          <a:prstGeom prst="rect">
            <a:avLst/>
          </a:prstGeom>
        </p:spPr>
      </p:pic>
      <p:pic>
        <p:nvPicPr>
          <p:cNvPr id="6" name="Picture 5"/>
          <p:cNvPicPr>
            <a:picLocks noChangeAspect="1"/>
          </p:cNvPicPr>
          <p:nvPr userDrawn="1"/>
        </p:nvPicPr>
        <p:blipFill rotWithShape="1">
          <a:blip r:embed="rId5" cstate="email">
            <a:extLst>
              <a:ext uri="{28A0092B-C50C-407E-A947-70E740481C1C}">
                <a14:useLocalDpi xmlns:a14="http://schemas.microsoft.com/office/drawing/2010/main"/>
              </a:ext>
            </a:extLst>
          </a:blip>
          <a:srcRect l="1940" b="4604"/>
          <a:stretch/>
        </p:blipFill>
        <p:spPr>
          <a:xfrm>
            <a:off x="0" y="-19049"/>
            <a:ext cx="7704438" cy="533400"/>
          </a:xfrm>
          <a:prstGeom prst="rect">
            <a:avLst/>
          </a:prstGeom>
          <a:effectLst>
            <a:outerShdw blurRad="63500" sx="101000" sy="101000" algn="ctr" rotWithShape="0">
              <a:prstClr val="black">
                <a:alpha val="40000"/>
              </a:prstClr>
            </a:outerShdw>
          </a:effectLst>
        </p:spPr>
      </p:pic>
      <p:sp>
        <p:nvSpPr>
          <p:cNvPr id="7" name="Title Placeholder 1"/>
          <p:cNvSpPr>
            <a:spLocks noGrp="1"/>
          </p:cNvSpPr>
          <p:nvPr>
            <p:ph type="title"/>
          </p:nvPr>
        </p:nvSpPr>
        <p:spPr>
          <a:xfrm>
            <a:off x="304800" y="-19050"/>
            <a:ext cx="7162800" cy="533402"/>
          </a:xfrm>
          <a:prstGeom prst="rect">
            <a:avLst/>
          </a:prstGeom>
        </p:spPr>
        <p:txBody>
          <a:bodyPr vert="horz" lIns="0" tIns="45718" rIns="0" bIns="45718" rtlCol="0" anchor="ctr">
            <a:noAutofit/>
          </a:bodyPr>
          <a:lstStyle>
            <a:lvl1pPr>
              <a:defRPr sz="3200" cap="all" baseline="0"/>
            </a:lvl1pPr>
          </a:lstStyle>
          <a:p>
            <a:r>
              <a:rPr lang="en-US"/>
              <a:t>Click to edit Master title style</a:t>
            </a:r>
            <a:endParaRPr lang="en-US" dirty="0"/>
          </a:p>
        </p:txBody>
      </p:sp>
    </p:spTree>
    <p:extLst>
      <p:ext uri="{BB962C8B-B14F-4D97-AF65-F5344CB8AC3E}">
        <p14:creationId xmlns:p14="http://schemas.microsoft.com/office/powerpoint/2010/main" val="37620923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_Two Column Cont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54" y="514350"/>
            <a:ext cx="9141292" cy="4629149"/>
          </a:xfrm>
          <a:prstGeom prst="rect">
            <a:avLst/>
          </a:prstGeom>
        </p:spPr>
      </p:pic>
      <p:sp>
        <p:nvSpPr>
          <p:cNvPr id="3" name="Content Placeholder 2"/>
          <p:cNvSpPr>
            <a:spLocks noGrp="1"/>
          </p:cNvSpPr>
          <p:nvPr>
            <p:ph sz="half" idx="1" hasCustomPrompt="1"/>
          </p:nvPr>
        </p:nvSpPr>
        <p:spPr>
          <a:xfrm>
            <a:off x="304800" y="882208"/>
            <a:ext cx="4038600" cy="1159292"/>
          </a:xfrm>
        </p:spPr>
        <p:txBody>
          <a:bodyPr vert="horz" lIns="0" tIns="45720" rIns="0" bIns="0" rtlCol="0">
            <a:spAutoFit/>
          </a:bodyPr>
          <a:lstStyle>
            <a:lvl1pPr>
              <a:defRPr lang="en-US" sz="2400" cap="none" dirty="0" smtClean="0"/>
            </a:lvl1pPr>
            <a:lvl2pPr>
              <a:defRPr lang="en-US" sz="1800" i="1" dirty="0" smtClean="0">
                <a:latin typeface="Georgia" pitchFamily="18" charset="0"/>
              </a:defRPr>
            </a:lvl2pPr>
            <a:lvl3pPr>
              <a:defRPr lang="en-US" sz="1800" b="1" i="0" dirty="0" smtClean="0">
                <a:solidFill>
                  <a:schemeClr val="tx1">
                    <a:lumMod val="65000"/>
                    <a:lumOff val="35000"/>
                  </a:schemeClr>
                </a:solidFill>
              </a:defRPr>
            </a:lvl3pPr>
          </a:lstStyle>
          <a:p>
            <a:pPr lvl="0">
              <a:lnSpc>
                <a:spcPct val="90000"/>
              </a:lnSpc>
              <a:spcBef>
                <a:spcPts val="1800"/>
              </a:spcBef>
              <a:spcAft>
                <a:spcPts val="0"/>
              </a:spcAft>
            </a:pPr>
            <a:r>
              <a:rPr lang="en-US" dirty="0"/>
              <a:t>Click to edit styles</a:t>
            </a:r>
          </a:p>
          <a:p>
            <a:pPr marL="285750" lvl="1" indent="-231775">
              <a:lnSpc>
                <a:spcPct val="90000"/>
              </a:lnSpc>
              <a:spcBef>
                <a:spcPts val="1200"/>
              </a:spcBef>
              <a:spcAft>
                <a:spcPts val="0"/>
              </a:spcAft>
              <a:buClr>
                <a:srgbClr val="E5000A"/>
              </a:buClr>
              <a:buChar char="•"/>
            </a:pPr>
            <a:r>
              <a:rPr lang="en-US" dirty="0"/>
              <a:t>Second level</a:t>
            </a:r>
          </a:p>
          <a:p>
            <a:pPr marL="515938" lvl="2" indent="-227013">
              <a:lnSpc>
                <a:spcPct val="90000"/>
              </a:lnSpc>
              <a:spcBef>
                <a:spcPts val="1000"/>
              </a:spcBef>
              <a:spcAft>
                <a:spcPts val="0"/>
              </a:spcAft>
              <a:buChar char="•"/>
            </a:pPr>
            <a:r>
              <a:rPr lang="en-US" dirty="0"/>
              <a:t>Third level</a:t>
            </a:r>
          </a:p>
        </p:txBody>
      </p:sp>
      <p:sp>
        <p:nvSpPr>
          <p:cNvPr id="4" name="Content Placeholder 3"/>
          <p:cNvSpPr>
            <a:spLocks noGrp="1"/>
          </p:cNvSpPr>
          <p:nvPr>
            <p:ph sz="half" idx="2" hasCustomPrompt="1"/>
          </p:nvPr>
        </p:nvSpPr>
        <p:spPr>
          <a:xfrm>
            <a:off x="4712670" y="879584"/>
            <a:ext cx="4038600" cy="1159292"/>
          </a:xfrm>
        </p:spPr>
        <p:txBody>
          <a:bodyPr vert="horz" lIns="0" tIns="45720" rIns="0" bIns="0" rtlCol="0">
            <a:spAutoFit/>
          </a:bodyPr>
          <a:lstStyle>
            <a:lvl1pPr>
              <a:defRPr lang="en-US" sz="2400" cap="none" dirty="0" smtClean="0"/>
            </a:lvl1pPr>
            <a:lvl2pPr>
              <a:defRPr lang="en-US" sz="1800" i="1" dirty="0" smtClean="0">
                <a:latin typeface="Georgia" pitchFamily="18" charset="0"/>
              </a:defRPr>
            </a:lvl2pPr>
            <a:lvl3pPr>
              <a:defRPr lang="en-US" sz="1800" b="1" i="0" dirty="0" smtClean="0">
                <a:solidFill>
                  <a:schemeClr val="tx1">
                    <a:lumMod val="65000"/>
                    <a:lumOff val="35000"/>
                  </a:schemeClr>
                </a:solidFill>
              </a:defRPr>
            </a:lvl3pPr>
          </a:lstStyle>
          <a:p>
            <a:pPr lvl="0">
              <a:lnSpc>
                <a:spcPct val="90000"/>
              </a:lnSpc>
              <a:spcBef>
                <a:spcPts val="1800"/>
              </a:spcBef>
              <a:spcAft>
                <a:spcPts val="0"/>
              </a:spcAft>
            </a:pPr>
            <a:r>
              <a:rPr lang="en-US" dirty="0"/>
              <a:t>Click to edit styles</a:t>
            </a:r>
          </a:p>
          <a:p>
            <a:pPr marL="285750" lvl="1" indent="-231775">
              <a:lnSpc>
                <a:spcPct val="90000"/>
              </a:lnSpc>
              <a:spcBef>
                <a:spcPts val="1200"/>
              </a:spcBef>
              <a:spcAft>
                <a:spcPts val="0"/>
              </a:spcAft>
              <a:buClr>
                <a:srgbClr val="E5000A"/>
              </a:buClr>
              <a:buChar char="•"/>
            </a:pPr>
            <a:r>
              <a:rPr lang="en-US" dirty="0"/>
              <a:t>Second level</a:t>
            </a:r>
          </a:p>
          <a:p>
            <a:pPr marL="515938" lvl="2" indent="-227013">
              <a:lnSpc>
                <a:spcPct val="90000"/>
              </a:lnSpc>
              <a:spcBef>
                <a:spcPts val="1000"/>
              </a:spcBef>
              <a:spcAft>
                <a:spcPts val="0"/>
              </a:spcAft>
              <a:buChar char="•"/>
            </a:pPr>
            <a:r>
              <a:rPr lang="en-US" dirty="0"/>
              <a:t>Third level</a:t>
            </a:r>
          </a:p>
        </p:txBody>
      </p:sp>
      <p:pic>
        <p:nvPicPr>
          <p:cNvPr id="5" name="Sabre Travel Network"/>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8599" y="102929"/>
            <a:ext cx="1179575" cy="281787"/>
          </a:xfrm>
          <a:prstGeom prst="rect">
            <a:avLst/>
          </a:prstGeom>
        </p:spPr>
      </p:pic>
      <p:pic>
        <p:nvPicPr>
          <p:cNvPr id="6" name="Picture 5"/>
          <p:cNvPicPr>
            <a:picLocks noChangeAspect="1"/>
          </p:cNvPicPr>
          <p:nvPr userDrawn="1"/>
        </p:nvPicPr>
        <p:blipFill rotWithShape="1">
          <a:blip r:embed="rId4" cstate="email">
            <a:extLst>
              <a:ext uri="{28A0092B-C50C-407E-A947-70E740481C1C}">
                <a14:useLocalDpi xmlns:a14="http://schemas.microsoft.com/office/drawing/2010/main"/>
              </a:ext>
            </a:extLst>
          </a:blip>
          <a:srcRect l="1940" b="4604"/>
          <a:stretch/>
        </p:blipFill>
        <p:spPr>
          <a:xfrm>
            <a:off x="0" y="-19049"/>
            <a:ext cx="7704438" cy="533400"/>
          </a:xfrm>
          <a:prstGeom prst="rect">
            <a:avLst/>
          </a:prstGeom>
          <a:effectLst>
            <a:outerShdw blurRad="63500" sx="101000" sy="101000" algn="ctr" rotWithShape="0">
              <a:prstClr val="black">
                <a:alpha val="40000"/>
              </a:prstClr>
            </a:outerShdw>
          </a:effectLst>
        </p:spPr>
      </p:pic>
      <p:sp>
        <p:nvSpPr>
          <p:cNvPr id="7" name="Title Placeholder 1"/>
          <p:cNvSpPr>
            <a:spLocks noGrp="1"/>
          </p:cNvSpPr>
          <p:nvPr>
            <p:ph type="title"/>
          </p:nvPr>
        </p:nvSpPr>
        <p:spPr>
          <a:xfrm>
            <a:off x="304800" y="-19050"/>
            <a:ext cx="7162800" cy="533402"/>
          </a:xfrm>
          <a:prstGeom prst="rect">
            <a:avLst/>
          </a:prstGeom>
        </p:spPr>
        <p:txBody>
          <a:bodyPr vert="horz" lIns="0" tIns="45718" rIns="0" bIns="45718" rtlCol="0" anchor="ctr">
            <a:noAutofit/>
          </a:bodyPr>
          <a:lstStyle>
            <a:lvl1pPr>
              <a:defRPr sz="3200" cap="all" baseline="0"/>
            </a:lvl1pPr>
          </a:lstStyle>
          <a:p>
            <a:r>
              <a:rPr lang="en-US"/>
              <a:t>Click to edit Master title style</a:t>
            </a:r>
            <a:endParaRPr lang="en-US" dirty="0"/>
          </a:p>
        </p:txBody>
      </p:sp>
    </p:spTree>
    <p:extLst>
      <p:ext uri="{BB962C8B-B14F-4D97-AF65-F5344CB8AC3E}">
        <p14:creationId xmlns:p14="http://schemas.microsoft.com/office/powerpoint/2010/main" val="40621347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7" name="Rectangle 6"/>
          <p:cNvSpPr/>
          <p:nvPr userDrawn="1"/>
        </p:nvSpPr>
        <p:spPr>
          <a:xfrm>
            <a:off x="0" y="971550"/>
            <a:ext cx="9144000" cy="777240"/>
          </a:xfrm>
          <a:prstGeom prst="rect">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Placeholder 1"/>
          <p:cNvSpPr>
            <a:spLocks noGrp="1"/>
          </p:cNvSpPr>
          <p:nvPr>
            <p:ph type="title" hasCustomPrompt="1"/>
          </p:nvPr>
        </p:nvSpPr>
        <p:spPr>
          <a:xfrm>
            <a:off x="0" y="1047748"/>
            <a:ext cx="9144000" cy="533402"/>
          </a:xfrm>
          <a:prstGeom prst="rect">
            <a:avLst/>
          </a:prstGeom>
        </p:spPr>
        <p:txBody>
          <a:bodyPr vert="horz" lIns="0" tIns="45718" rIns="0" bIns="45718" rtlCol="0" anchor="ctr">
            <a:noAutofit/>
          </a:bodyPr>
          <a:lstStyle>
            <a:lvl1pPr algn="ctr">
              <a:defRPr sz="4400" cap="none" baseline="0"/>
            </a:lvl1pPr>
          </a:lstStyle>
          <a:p>
            <a:r>
              <a:rPr lang="en-US" dirty="0"/>
              <a:t>Divider Title Goes Here</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a:ext>
            </a:extLst>
          </a:blip>
          <a:srcRect t="4849" r="10095" b="3481"/>
          <a:stretch/>
        </p:blipFill>
        <p:spPr>
          <a:xfrm>
            <a:off x="7302675" y="0"/>
            <a:ext cx="1841326" cy="564357"/>
          </a:xfrm>
          <a:prstGeom prst="rect">
            <a:avLst/>
          </a:prstGeom>
        </p:spPr>
      </p:pic>
    </p:spTree>
    <p:extLst>
      <p:ext uri="{BB962C8B-B14F-4D97-AF65-F5344CB8AC3E}">
        <p14:creationId xmlns:p14="http://schemas.microsoft.com/office/powerpoint/2010/main" val="245559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over">
    <p:spTree>
      <p:nvGrpSpPr>
        <p:cNvPr id="1" name=""/>
        <p:cNvGrpSpPr/>
        <p:nvPr/>
      </p:nvGrpSpPr>
      <p:grpSpPr>
        <a:xfrm>
          <a:off x="0" y="0"/>
          <a:ext cx="0" cy="0"/>
          <a:chOff x="0" y="0"/>
          <a:chExt cx="0" cy="0"/>
        </a:xfrm>
      </p:grpSpPr>
      <p:pic>
        <p:nvPicPr>
          <p:cNvPr id="10" name="Picture 2" descr="C:\Users\sg0214934\Pictures\_Sabre\TN Overview Brochure Images\shutterstock_60966733.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962407"/>
            <a:ext cx="9144000" cy="321868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Sabre Travel Network"/>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8599" y="102929"/>
            <a:ext cx="1179575" cy="281787"/>
          </a:xfrm>
          <a:prstGeom prst="rect">
            <a:avLst/>
          </a:prstGeom>
        </p:spPr>
      </p:pic>
      <p:sp>
        <p:nvSpPr>
          <p:cNvPr id="12" name="Presenter Name"/>
          <p:cNvSpPr>
            <a:spLocks noGrp="1"/>
          </p:cNvSpPr>
          <p:nvPr>
            <p:ph type="subTitle" idx="1" hasCustomPrompt="1"/>
          </p:nvPr>
        </p:nvSpPr>
        <p:spPr>
          <a:xfrm>
            <a:off x="5257800" y="4448514"/>
            <a:ext cx="3770374" cy="333036"/>
          </a:xfrm>
        </p:spPr>
        <p:txBody>
          <a:bodyPr tIns="0" rIns="0" bIns="0">
            <a:noAutofit/>
          </a:bodyPr>
          <a:lstStyle>
            <a:lvl1pPr marL="0" indent="0" algn="r">
              <a:lnSpc>
                <a:spcPct val="85000"/>
              </a:lnSpc>
              <a:spcBef>
                <a:spcPts val="0"/>
              </a:spcBef>
              <a:buNone/>
              <a:defRPr sz="2400" cap="all" baseline="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dirty="0"/>
              <a:t>Presenter name</a:t>
            </a:r>
          </a:p>
        </p:txBody>
      </p:sp>
      <p:sp>
        <p:nvSpPr>
          <p:cNvPr id="11" name="Big Idea"/>
          <p:cNvSpPr>
            <a:spLocks noGrp="1"/>
          </p:cNvSpPr>
          <p:nvPr>
            <p:ph type="ctrTitle" hasCustomPrompt="1"/>
          </p:nvPr>
        </p:nvSpPr>
        <p:spPr>
          <a:xfrm>
            <a:off x="334592" y="533065"/>
            <a:ext cx="4770808" cy="3181685"/>
          </a:xfrm>
          <a:prstGeom prst="rect">
            <a:avLst/>
          </a:prstGeom>
        </p:spPr>
        <p:txBody>
          <a:bodyPr vert="horz" lIns="0" tIns="45720" rIns="0" bIns="0" rtlCol="0" anchor="t" anchorCtr="0">
            <a:noAutofit/>
          </a:bodyPr>
          <a:lstStyle>
            <a:lvl1pPr>
              <a:defRPr lang="en-US" sz="5400" cap="all" baseline="0" dirty="0">
                <a:cs typeface="Calibri" pitchFamily="34" charset="0"/>
              </a:defRPr>
            </a:lvl1pPr>
          </a:lstStyle>
          <a:p>
            <a:pPr marL="0" lvl="0" defTabSz="914400">
              <a:lnSpc>
                <a:spcPct val="75000"/>
              </a:lnSpc>
              <a:spcBef>
                <a:spcPts val="700"/>
              </a:spcBef>
            </a:pPr>
            <a:r>
              <a:rPr lang="en-US" dirty="0"/>
              <a:t>Click to edit Master title style—</a:t>
            </a:r>
            <a:r>
              <a:rPr lang="en-US" dirty="0" err="1"/>
              <a:t>BiG</a:t>
            </a:r>
            <a:r>
              <a:rPr lang="en-US" dirty="0"/>
              <a:t> IDEA SHOULD FILL MOST SPACE</a:t>
            </a:r>
          </a:p>
        </p:txBody>
      </p:sp>
      <p:sp>
        <p:nvSpPr>
          <p:cNvPr id="7" name="Text Placeholder 2"/>
          <p:cNvSpPr>
            <a:spLocks noGrp="1"/>
          </p:cNvSpPr>
          <p:nvPr>
            <p:ph type="body" sz="quarter" idx="10" hasCustomPrompt="1"/>
          </p:nvPr>
        </p:nvSpPr>
        <p:spPr>
          <a:xfrm>
            <a:off x="3581400" y="4767800"/>
            <a:ext cx="5446713" cy="304800"/>
          </a:xfrm>
        </p:spPr>
        <p:txBody>
          <a:bodyPr wrap="none" tIns="0" rIns="0" bIns="0">
            <a:noAutofit/>
          </a:bodyPr>
          <a:lstStyle>
            <a:lvl1pPr algn="r">
              <a:defRPr sz="1400" i="1" cap="none">
                <a:solidFill>
                  <a:srgbClr val="7F7F7F"/>
                </a:solidFill>
                <a:latin typeface="Georgia" pitchFamily="18" charset="0"/>
              </a:defRPr>
            </a:lvl1pPr>
          </a:lstStyle>
          <a:p>
            <a:pPr lvl="0"/>
            <a:r>
              <a:rPr lang="en-US" dirty="0"/>
              <a:t>Presenter Title</a:t>
            </a:r>
          </a:p>
        </p:txBody>
      </p:sp>
    </p:spTree>
    <p:extLst>
      <p:ext uri="{BB962C8B-B14F-4D97-AF65-F5344CB8AC3E}">
        <p14:creationId xmlns:p14="http://schemas.microsoft.com/office/powerpoint/2010/main" val="32296136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050" name="Picture 2" descr="C:\Users\sg0214934\Pictures\_Stock\Shutterstock\Candid Travelers\shutterstock_137596784 shanghai pudong airport.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2"/>
            <a:ext cx="9144000" cy="51435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3486150"/>
            <a:ext cx="9144000" cy="777240"/>
          </a:xfrm>
          <a:prstGeom prst="rect">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Placeholder 1"/>
          <p:cNvSpPr>
            <a:spLocks noGrp="1"/>
          </p:cNvSpPr>
          <p:nvPr>
            <p:ph type="title" hasCustomPrompt="1"/>
          </p:nvPr>
        </p:nvSpPr>
        <p:spPr>
          <a:xfrm>
            <a:off x="0" y="3562348"/>
            <a:ext cx="9144000" cy="533402"/>
          </a:xfrm>
          <a:prstGeom prst="rect">
            <a:avLst/>
          </a:prstGeom>
        </p:spPr>
        <p:txBody>
          <a:bodyPr vert="horz" lIns="0" tIns="45718" rIns="0" bIns="45718" rtlCol="0" anchor="ctr">
            <a:noAutofit/>
          </a:bodyPr>
          <a:lstStyle>
            <a:lvl1pPr>
              <a:defRPr lang="en-US" sz="4400" cap="none" dirty="0"/>
            </a:lvl1pPr>
          </a:lstStyle>
          <a:p>
            <a:pPr lvl="0" algn="ctr"/>
            <a:r>
              <a:rPr lang="en-US" dirty="0"/>
              <a:t>Divider Title Goes Here</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a:ext>
            </a:extLst>
          </a:blip>
          <a:srcRect t="4849" r="10095" b="3481"/>
          <a:stretch/>
        </p:blipFill>
        <p:spPr>
          <a:xfrm>
            <a:off x="7302675" y="0"/>
            <a:ext cx="1841326" cy="564357"/>
          </a:xfrm>
          <a:prstGeom prst="rect">
            <a:avLst/>
          </a:prstGeom>
        </p:spPr>
      </p:pic>
    </p:spTree>
    <p:extLst>
      <p:ext uri="{BB962C8B-B14F-4D97-AF65-F5344CB8AC3E}">
        <p14:creationId xmlns:p14="http://schemas.microsoft.com/office/powerpoint/2010/main" val="9433742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5143500"/>
          </a:xfrm>
          <a:prstGeom prst="rect">
            <a:avLst/>
          </a:prstGeom>
        </p:spPr>
      </p:pic>
      <p:sp>
        <p:nvSpPr>
          <p:cNvPr id="7" name="Rectangle 6"/>
          <p:cNvSpPr/>
          <p:nvPr userDrawn="1"/>
        </p:nvSpPr>
        <p:spPr>
          <a:xfrm>
            <a:off x="0" y="971552"/>
            <a:ext cx="9144000" cy="777240"/>
          </a:xfrm>
          <a:prstGeom prst="rect">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itle Placeholder 1"/>
          <p:cNvSpPr>
            <a:spLocks noGrp="1"/>
          </p:cNvSpPr>
          <p:nvPr>
            <p:ph type="title" hasCustomPrompt="1"/>
          </p:nvPr>
        </p:nvSpPr>
        <p:spPr>
          <a:xfrm>
            <a:off x="0" y="1059096"/>
            <a:ext cx="9144000" cy="533402"/>
          </a:xfrm>
          <a:prstGeom prst="rect">
            <a:avLst/>
          </a:prstGeom>
        </p:spPr>
        <p:txBody>
          <a:bodyPr vert="horz" lIns="0" tIns="45718" rIns="0" bIns="45718" rtlCol="0" anchor="ctr">
            <a:noAutofit/>
          </a:bodyPr>
          <a:lstStyle>
            <a:lvl1pPr>
              <a:defRPr lang="en-US" sz="4400" cap="none" dirty="0"/>
            </a:lvl1pPr>
          </a:lstStyle>
          <a:p>
            <a:pPr lvl="0" algn="ctr"/>
            <a:r>
              <a:rPr lang="en-US" dirty="0"/>
              <a:t>Divider Title Goes Here</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a:ext>
            </a:extLst>
          </a:blip>
          <a:srcRect t="4849" r="10095" b="3481"/>
          <a:stretch/>
        </p:blipFill>
        <p:spPr>
          <a:xfrm>
            <a:off x="7302675" y="0"/>
            <a:ext cx="1841326" cy="564357"/>
          </a:xfrm>
          <a:prstGeom prst="rect">
            <a:avLst/>
          </a:prstGeom>
        </p:spPr>
      </p:pic>
    </p:spTree>
    <p:extLst>
      <p:ext uri="{BB962C8B-B14F-4D97-AF65-F5344CB8AC3E}">
        <p14:creationId xmlns:p14="http://schemas.microsoft.com/office/powerpoint/2010/main" val="22264987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2" descr="C:\Users\sg0214934\Pictures\_Sabre\TN Overview Brochure Images\shutterstock_48004486.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flipH="1">
            <a:off x="0" y="0"/>
            <a:ext cx="9144000" cy="5143500"/>
          </a:xfrm>
          <a:prstGeom prst="rect">
            <a:avLst/>
          </a:prstGeom>
          <a:noFill/>
          <a:effectLst/>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4069654"/>
            <a:ext cx="9144000" cy="777240"/>
          </a:xfrm>
          <a:prstGeom prst="rect">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Placeholder 1"/>
          <p:cNvSpPr>
            <a:spLocks noGrp="1"/>
          </p:cNvSpPr>
          <p:nvPr>
            <p:ph type="title" hasCustomPrompt="1"/>
          </p:nvPr>
        </p:nvSpPr>
        <p:spPr>
          <a:xfrm>
            <a:off x="0" y="4145852"/>
            <a:ext cx="9144000" cy="533402"/>
          </a:xfrm>
          <a:prstGeom prst="rect">
            <a:avLst/>
          </a:prstGeom>
        </p:spPr>
        <p:txBody>
          <a:bodyPr vert="horz" lIns="0" tIns="45718" rIns="0" bIns="45718" rtlCol="0" anchor="ctr">
            <a:noAutofit/>
          </a:bodyPr>
          <a:lstStyle>
            <a:lvl1pPr>
              <a:defRPr lang="en-US" sz="4400" cap="none" dirty="0"/>
            </a:lvl1pPr>
          </a:lstStyle>
          <a:p>
            <a:pPr lvl="0" algn="ctr"/>
            <a:r>
              <a:rPr lang="en-US" dirty="0"/>
              <a:t>Divider Title Goes Here</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a:ext>
            </a:extLst>
          </a:blip>
          <a:srcRect t="4849" r="10095" b="3481"/>
          <a:stretch/>
        </p:blipFill>
        <p:spPr>
          <a:xfrm>
            <a:off x="7302675" y="0"/>
            <a:ext cx="1841326" cy="564357"/>
          </a:xfrm>
          <a:prstGeom prst="rect">
            <a:avLst/>
          </a:prstGeom>
        </p:spPr>
      </p:pic>
    </p:spTree>
    <p:extLst>
      <p:ext uri="{BB962C8B-B14F-4D97-AF65-F5344CB8AC3E}">
        <p14:creationId xmlns:p14="http://schemas.microsoft.com/office/powerpoint/2010/main" val="40993861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050" name="Picture 2" descr="C:\Users\sg0214934\Pictures\_Sabre\TN Overview Brochure Images\shutterstock_60966733.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3465525"/>
            <a:ext cx="9144000" cy="777240"/>
          </a:xfrm>
          <a:prstGeom prst="rect">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Placeholder 1"/>
          <p:cNvSpPr>
            <a:spLocks noGrp="1"/>
          </p:cNvSpPr>
          <p:nvPr>
            <p:ph type="title" hasCustomPrompt="1"/>
          </p:nvPr>
        </p:nvSpPr>
        <p:spPr>
          <a:xfrm>
            <a:off x="0" y="3541723"/>
            <a:ext cx="9144000" cy="533402"/>
          </a:xfrm>
          <a:prstGeom prst="rect">
            <a:avLst/>
          </a:prstGeom>
        </p:spPr>
        <p:txBody>
          <a:bodyPr vert="horz" lIns="0" tIns="45718" rIns="0" bIns="45718" rtlCol="0" anchor="ctr">
            <a:noAutofit/>
          </a:bodyPr>
          <a:lstStyle>
            <a:lvl1pPr>
              <a:defRPr lang="en-US" sz="4400" cap="none" dirty="0"/>
            </a:lvl1pPr>
          </a:lstStyle>
          <a:p>
            <a:pPr lvl="0" algn="ctr"/>
            <a:r>
              <a:rPr lang="en-US" dirty="0"/>
              <a:t>Divider Title Goes Here</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a:ext>
            </a:extLst>
          </a:blip>
          <a:srcRect t="4849" r="10095" b="3481"/>
          <a:stretch/>
        </p:blipFill>
        <p:spPr>
          <a:xfrm>
            <a:off x="7302675" y="0"/>
            <a:ext cx="1841326" cy="564357"/>
          </a:xfrm>
          <a:prstGeom prst="rect">
            <a:avLst/>
          </a:prstGeom>
        </p:spPr>
      </p:pic>
    </p:spTree>
    <p:extLst>
      <p:ext uri="{BB962C8B-B14F-4D97-AF65-F5344CB8AC3E}">
        <p14:creationId xmlns:p14="http://schemas.microsoft.com/office/powerpoint/2010/main" val="28654260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26" name="Picture 2" descr="C:\Users\sg0214934\Pictures\_Sabre\TN Overview Brochure Images\IMG_9561.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3313127"/>
            <a:ext cx="9144000" cy="777240"/>
          </a:xfrm>
          <a:prstGeom prst="rect">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Placeholder 1"/>
          <p:cNvSpPr>
            <a:spLocks noGrp="1"/>
          </p:cNvSpPr>
          <p:nvPr>
            <p:ph type="title" hasCustomPrompt="1"/>
          </p:nvPr>
        </p:nvSpPr>
        <p:spPr>
          <a:xfrm>
            <a:off x="0" y="3389325"/>
            <a:ext cx="9144000" cy="533402"/>
          </a:xfrm>
          <a:prstGeom prst="rect">
            <a:avLst/>
          </a:prstGeom>
        </p:spPr>
        <p:txBody>
          <a:bodyPr vert="horz" lIns="0" tIns="45718" rIns="0" bIns="45718" rtlCol="0" anchor="ctr">
            <a:noAutofit/>
          </a:bodyPr>
          <a:lstStyle>
            <a:lvl1pPr>
              <a:defRPr lang="en-US" sz="4400" cap="none" dirty="0"/>
            </a:lvl1pPr>
          </a:lstStyle>
          <a:p>
            <a:pPr lvl="0" algn="ctr"/>
            <a:r>
              <a:rPr lang="en-US" dirty="0"/>
              <a:t>Divider Title Goes Here</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a:ext>
            </a:extLst>
          </a:blip>
          <a:srcRect t="4849" r="10095" b="3481"/>
          <a:stretch/>
        </p:blipFill>
        <p:spPr>
          <a:xfrm>
            <a:off x="7302675" y="0"/>
            <a:ext cx="1841326" cy="564357"/>
          </a:xfrm>
          <a:prstGeom prst="rect">
            <a:avLst/>
          </a:prstGeom>
        </p:spPr>
      </p:pic>
    </p:spTree>
    <p:extLst>
      <p:ext uri="{BB962C8B-B14F-4D97-AF65-F5344CB8AC3E}">
        <p14:creationId xmlns:p14="http://schemas.microsoft.com/office/powerpoint/2010/main" val="10352165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074" name="Picture 2" descr="C:\Users\sg0214934\Pictures\_Sabre\TN Overview Brochure Images\IMG_4890.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3100002"/>
            <a:ext cx="9144000" cy="777240"/>
          </a:xfrm>
          <a:prstGeom prst="rect">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Placeholder 1"/>
          <p:cNvSpPr>
            <a:spLocks noGrp="1"/>
          </p:cNvSpPr>
          <p:nvPr>
            <p:ph type="title" hasCustomPrompt="1"/>
          </p:nvPr>
        </p:nvSpPr>
        <p:spPr>
          <a:xfrm>
            <a:off x="0" y="3176200"/>
            <a:ext cx="9144000" cy="533402"/>
          </a:xfrm>
          <a:prstGeom prst="rect">
            <a:avLst/>
          </a:prstGeom>
        </p:spPr>
        <p:txBody>
          <a:bodyPr vert="horz" lIns="0" tIns="45718" rIns="0" bIns="45718" rtlCol="0" anchor="ctr">
            <a:noAutofit/>
          </a:bodyPr>
          <a:lstStyle>
            <a:lvl1pPr>
              <a:defRPr lang="en-US" sz="4400" cap="none" dirty="0"/>
            </a:lvl1pPr>
          </a:lstStyle>
          <a:p>
            <a:pPr lvl="0" algn="ctr"/>
            <a:r>
              <a:rPr lang="en-US" dirty="0"/>
              <a:t>Divider Title Goes Here</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a:ext>
            </a:extLst>
          </a:blip>
          <a:srcRect t="4849" r="10095" b="3481"/>
          <a:stretch/>
        </p:blipFill>
        <p:spPr>
          <a:xfrm>
            <a:off x="7302675" y="0"/>
            <a:ext cx="1841326" cy="564357"/>
          </a:xfrm>
          <a:prstGeom prst="rect">
            <a:avLst/>
          </a:prstGeom>
        </p:spPr>
      </p:pic>
    </p:spTree>
    <p:extLst>
      <p:ext uri="{BB962C8B-B14F-4D97-AF65-F5344CB8AC3E}">
        <p14:creationId xmlns:p14="http://schemas.microsoft.com/office/powerpoint/2010/main" val="19681304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6" name="Picture 3" descr="C:\Users\sg0214934\Pictures\_Stock\Shutterstock\shutterstock_107903639_airplane.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933452"/>
            <a:ext cx="9144000" cy="777240"/>
          </a:xfrm>
          <a:prstGeom prst="rect">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Placeholder 1"/>
          <p:cNvSpPr>
            <a:spLocks noGrp="1"/>
          </p:cNvSpPr>
          <p:nvPr>
            <p:ph type="title" hasCustomPrompt="1"/>
          </p:nvPr>
        </p:nvSpPr>
        <p:spPr>
          <a:xfrm>
            <a:off x="0" y="1009650"/>
            <a:ext cx="9144000" cy="533402"/>
          </a:xfrm>
          <a:prstGeom prst="rect">
            <a:avLst/>
          </a:prstGeom>
        </p:spPr>
        <p:txBody>
          <a:bodyPr vert="horz" lIns="0" tIns="45718" rIns="0" bIns="45718" rtlCol="0" anchor="ctr">
            <a:noAutofit/>
          </a:bodyPr>
          <a:lstStyle>
            <a:lvl1pPr>
              <a:defRPr lang="en-US" sz="4400" cap="none" dirty="0"/>
            </a:lvl1pPr>
          </a:lstStyle>
          <a:p>
            <a:pPr lvl="0" algn="ctr"/>
            <a:r>
              <a:rPr lang="en-US" dirty="0"/>
              <a:t>Divider Title Goes Here</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a:ext>
            </a:extLst>
          </a:blip>
          <a:srcRect t="4849" r="10095" b="3481"/>
          <a:stretch/>
        </p:blipFill>
        <p:spPr>
          <a:xfrm>
            <a:off x="7302675" y="0"/>
            <a:ext cx="1841326" cy="564357"/>
          </a:xfrm>
          <a:prstGeom prst="rect">
            <a:avLst/>
          </a:prstGeom>
        </p:spPr>
      </p:pic>
    </p:spTree>
    <p:extLst>
      <p:ext uri="{BB962C8B-B14F-4D97-AF65-F5344CB8AC3E}">
        <p14:creationId xmlns:p14="http://schemas.microsoft.com/office/powerpoint/2010/main" val="7305542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 y="321"/>
            <a:ext cx="9142856" cy="5142857"/>
          </a:xfrm>
          <a:prstGeom prst="rect">
            <a:avLst/>
          </a:prstGeom>
        </p:spPr>
      </p:pic>
      <p:sp>
        <p:nvSpPr>
          <p:cNvPr id="7" name="Rectangle 6"/>
          <p:cNvSpPr/>
          <p:nvPr userDrawn="1"/>
        </p:nvSpPr>
        <p:spPr>
          <a:xfrm>
            <a:off x="0" y="2114550"/>
            <a:ext cx="9144000" cy="777240"/>
          </a:xfrm>
          <a:prstGeom prst="rect">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Placeholder 1"/>
          <p:cNvSpPr>
            <a:spLocks noGrp="1"/>
          </p:cNvSpPr>
          <p:nvPr>
            <p:ph type="title" hasCustomPrompt="1"/>
          </p:nvPr>
        </p:nvSpPr>
        <p:spPr>
          <a:xfrm>
            <a:off x="0" y="2190748"/>
            <a:ext cx="9144000" cy="533402"/>
          </a:xfrm>
          <a:prstGeom prst="rect">
            <a:avLst/>
          </a:prstGeom>
        </p:spPr>
        <p:txBody>
          <a:bodyPr vert="horz" lIns="0" tIns="45718" rIns="0" bIns="45718" rtlCol="0" anchor="ctr">
            <a:noAutofit/>
          </a:bodyPr>
          <a:lstStyle>
            <a:lvl1pPr>
              <a:defRPr lang="en-US" sz="4400" cap="none" dirty="0"/>
            </a:lvl1pPr>
          </a:lstStyle>
          <a:p>
            <a:pPr lvl="0" algn="ctr"/>
            <a:r>
              <a:rPr lang="en-US" dirty="0"/>
              <a:t>Divider Title Goes Here</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a:ext>
            </a:extLst>
          </a:blip>
          <a:srcRect t="4849" r="10095" b="3481"/>
          <a:stretch/>
        </p:blipFill>
        <p:spPr>
          <a:xfrm>
            <a:off x="7302675" y="0"/>
            <a:ext cx="1841326" cy="564357"/>
          </a:xfrm>
          <a:prstGeom prst="rect">
            <a:avLst/>
          </a:prstGeom>
        </p:spPr>
      </p:pic>
    </p:spTree>
    <p:extLst>
      <p:ext uri="{BB962C8B-B14F-4D97-AF65-F5344CB8AC3E}">
        <p14:creationId xmlns:p14="http://schemas.microsoft.com/office/powerpoint/2010/main" val="247045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04800" y="882208"/>
            <a:ext cx="4038600" cy="1159292"/>
          </a:xfrm>
        </p:spPr>
        <p:txBody>
          <a:bodyPr tIns="45720" rIns="0" bIns="0">
            <a:spAutoFit/>
          </a:bodyPr>
          <a:lstStyle>
            <a:lvl1pPr>
              <a:lnSpc>
                <a:spcPct val="90000"/>
              </a:lnSpc>
              <a:spcBef>
                <a:spcPts val="1800"/>
              </a:spcBef>
              <a:spcAft>
                <a:spcPts val="0"/>
              </a:spcAft>
              <a:defRPr sz="2400" cap="none" baseline="0"/>
            </a:lvl1pPr>
            <a:lvl2pPr marL="285750" indent="-231775">
              <a:lnSpc>
                <a:spcPct val="90000"/>
              </a:lnSpc>
              <a:spcBef>
                <a:spcPts val="1200"/>
              </a:spcBef>
              <a:spcAft>
                <a:spcPts val="0"/>
              </a:spcAft>
              <a:buClr>
                <a:srgbClr val="E5000A"/>
              </a:buClr>
              <a:buFont typeface="Arial" pitchFamily="34" charset="0"/>
              <a:buChar char="•"/>
              <a:defRPr sz="1800" i="1">
                <a:latin typeface="Georgia" pitchFamily="18" charset="0"/>
              </a:defRPr>
            </a:lvl2pPr>
            <a:lvl3pPr marL="515938" indent="-227013">
              <a:lnSpc>
                <a:spcPct val="90000"/>
              </a:lnSpc>
              <a:spcBef>
                <a:spcPts val="1000"/>
              </a:spcBef>
              <a:spcAft>
                <a:spcPts val="0"/>
              </a:spcAft>
              <a:buFont typeface="Arial" pitchFamily="34" charset="0"/>
              <a:buChar char="•"/>
              <a:defRPr sz="1800" b="1" i="0">
                <a:solidFill>
                  <a:schemeClr val="tx1">
                    <a:lumMod val="65000"/>
                    <a:lumOff val="35000"/>
                  </a:schemeClr>
                </a:solidFill>
              </a:defRPr>
            </a:lvl3pPr>
            <a:lvl4pPr>
              <a:lnSpc>
                <a:spcPct val="75000"/>
              </a:lnSpc>
              <a:spcBef>
                <a:spcPts val="600"/>
              </a:spcBef>
              <a:spcAft>
                <a:spcPts val="1200"/>
              </a:spcAft>
              <a:defRPr sz="1800"/>
            </a:lvl4pPr>
            <a:lvl5pPr>
              <a:lnSpc>
                <a:spcPct val="75000"/>
              </a:lnSpc>
              <a:spcBef>
                <a:spcPts val="600"/>
              </a:spcBef>
              <a:spcAft>
                <a:spcPts val="1200"/>
              </a:spcAft>
              <a:defRPr sz="1800"/>
            </a:lvl5pPr>
            <a:lvl6pPr>
              <a:defRPr sz="1800"/>
            </a:lvl6pPr>
            <a:lvl7pPr>
              <a:defRPr sz="1800"/>
            </a:lvl7pPr>
            <a:lvl8pPr>
              <a:defRPr sz="1800"/>
            </a:lvl8pPr>
            <a:lvl9pPr>
              <a:defRPr sz="1800"/>
            </a:lvl9pPr>
          </a:lstStyle>
          <a:p>
            <a:pPr lvl="0"/>
            <a:r>
              <a:rPr lang="en-US" dirty="0"/>
              <a:t>Click to edit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4712670" y="879584"/>
            <a:ext cx="4038600" cy="1159292"/>
          </a:xfrm>
        </p:spPr>
        <p:txBody>
          <a:bodyPr vert="horz" lIns="0" tIns="45720" rIns="0" bIns="0" rtlCol="0">
            <a:spAutoFit/>
          </a:bodyPr>
          <a:lstStyle>
            <a:lvl1pPr>
              <a:defRPr lang="en-US" sz="2400" cap="none" dirty="0" smtClean="0"/>
            </a:lvl1pPr>
            <a:lvl2pPr>
              <a:defRPr lang="en-US" sz="1800" i="1" dirty="0" smtClean="0">
                <a:latin typeface="Georgia" pitchFamily="18" charset="0"/>
              </a:defRPr>
            </a:lvl2pPr>
            <a:lvl3pPr>
              <a:defRPr lang="en-US" sz="1800" b="1" i="0" dirty="0" smtClean="0">
                <a:solidFill>
                  <a:schemeClr val="tx1">
                    <a:lumMod val="65000"/>
                    <a:lumOff val="35000"/>
                  </a:schemeClr>
                </a:solidFill>
              </a:defRPr>
            </a:lvl3pPr>
          </a:lstStyle>
          <a:p>
            <a:pPr lvl="0">
              <a:lnSpc>
                <a:spcPct val="90000"/>
              </a:lnSpc>
              <a:spcBef>
                <a:spcPts val="1800"/>
              </a:spcBef>
              <a:spcAft>
                <a:spcPts val="0"/>
              </a:spcAft>
            </a:pPr>
            <a:r>
              <a:rPr lang="en-US" dirty="0"/>
              <a:t>Click to edit styles</a:t>
            </a:r>
          </a:p>
          <a:p>
            <a:pPr marL="285750" lvl="1" indent="-231775">
              <a:lnSpc>
                <a:spcPct val="90000"/>
              </a:lnSpc>
              <a:spcBef>
                <a:spcPts val="1200"/>
              </a:spcBef>
              <a:spcAft>
                <a:spcPts val="0"/>
              </a:spcAft>
              <a:buClr>
                <a:srgbClr val="E5000A"/>
              </a:buClr>
              <a:buChar char="•"/>
            </a:pPr>
            <a:r>
              <a:rPr lang="en-US" dirty="0"/>
              <a:t>Second level</a:t>
            </a:r>
          </a:p>
          <a:p>
            <a:pPr marL="515938" lvl="2" indent="-227013">
              <a:lnSpc>
                <a:spcPct val="90000"/>
              </a:lnSpc>
              <a:spcBef>
                <a:spcPts val="1000"/>
              </a:spcBef>
              <a:spcAft>
                <a:spcPts val="0"/>
              </a:spcAft>
              <a:buChar char="•"/>
            </a:pPr>
            <a:r>
              <a:rPr lang="en-US" dirty="0"/>
              <a:t>Third level</a:t>
            </a:r>
          </a:p>
        </p:txBody>
      </p:sp>
      <p:pic>
        <p:nvPicPr>
          <p:cNvPr id="5" name="Sabre Travel Networ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599" y="102929"/>
            <a:ext cx="1179575" cy="281787"/>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l="1940" b="4604"/>
          <a:stretch/>
        </p:blipFill>
        <p:spPr>
          <a:xfrm>
            <a:off x="0" y="-19049"/>
            <a:ext cx="7704438" cy="533400"/>
          </a:xfrm>
          <a:prstGeom prst="rect">
            <a:avLst/>
          </a:prstGeom>
          <a:effectLst>
            <a:outerShdw blurRad="63500" sx="101000" sy="101000" algn="ctr" rotWithShape="0">
              <a:prstClr val="black">
                <a:alpha val="40000"/>
              </a:prstClr>
            </a:outerShdw>
          </a:effectLst>
        </p:spPr>
      </p:pic>
      <p:sp>
        <p:nvSpPr>
          <p:cNvPr id="9" name="Title Placeholder 1"/>
          <p:cNvSpPr>
            <a:spLocks noGrp="1"/>
          </p:cNvSpPr>
          <p:nvPr>
            <p:ph type="title"/>
          </p:nvPr>
        </p:nvSpPr>
        <p:spPr>
          <a:xfrm>
            <a:off x="304800" y="-19050"/>
            <a:ext cx="7162800" cy="533402"/>
          </a:xfrm>
          <a:prstGeom prst="rect">
            <a:avLst/>
          </a:prstGeom>
        </p:spPr>
        <p:txBody>
          <a:bodyPr vert="horz" lIns="0" tIns="45718" rIns="0" bIns="45718" rtlCol="0" anchor="ctr">
            <a:noAutofit/>
          </a:bodyPr>
          <a:lstStyle>
            <a:lvl1pPr>
              <a:defRPr sz="3200" cap="all" baseline="0"/>
            </a:lvl1pPr>
          </a:lstStyle>
          <a:p>
            <a:r>
              <a:rPr lang="en-US"/>
              <a:t>Click to edit Master title style</a:t>
            </a:r>
            <a:endParaRPr lang="en-US" dirty="0"/>
          </a:p>
        </p:txBody>
      </p:sp>
    </p:spTree>
    <p:extLst>
      <p:ext uri="{BB962C8B-B14F-4D97-AF65-F5344CB8AC3E}">
        <p14:creationId xmlns:p14="http://schemas.microsoft.com/office/powerpoint/2010/main" val="2329428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wo Column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440388"/>
            <a:ext cx="6096000" cy="4706552"/>
          </a:xfrm>
          <a:prstGeom prst="rect">
            <a:avLst/>
          </a:prstGeom>
          <a:effectLst>
            <a:outerShdw blurRad="63500" sx="101000" sy="101000" algn="ctr" rotWithShape="0">
              <a:prstClr val="black">
                <a:alpha val="40000"/>
              </a:prstClr>
            </a:outerShdw>
          </a:effectLst>
        </p:spPr>
      </p:pic>
      <p:sp>
        <p:nvSpPr>
          <p:cNvPr id="3" name="Content Placeholder 2"/>
          <p:cNvSpPr>
            <a:spLocks noGrp="1"/>
          </p:cNvSpPr>
          <p:nvPr>
            <p:ph sz="half" idx="1" hasCustomPrompt="1"/>
          </p:nvPr>
        </p:nvSpPr>
        <p:spPr>
          <a:xfrm>
            <a:off x="304800" y="815935"/>
            <a:ext cx="4495800" cy="1159292"/>
          </a:xfrm>
        </p:spPr>
        <p:txBody>
          <a:bodyPr vert="horz" lIns="0" tIns="45720" rIns="0" bIns="0" rtlCol="0">
            <a:spAutoFit/>
          </a:bodyPr>
          <a:lstStyle>
            <a:lvl1pPr>
              <a:defRPr lang="en-US" sz="2400" cap="none" dirty="0" smtClean="0"/>
            </a:lvl1pPr>
            <a:lvl2pPr>
              <a:defRPr lang="en-US" sz="1800" i="1" dirty="0" smtClean="0">
                <a:latin typeface="Georgia" pitchFamily="18" charset="0"/>
              </a:defRPr>
            </a:lvl2pPr>
            <a:lvl3pPr>
              <a:defRPr lang="en-US" sz="1800" b="1" i="0" dirty="0" smtClean="0">
                <a:solidFill>
                  <a:schemeClr val="tx1">
                    <a:lumMod val="65000"/>
                    <a:lumOff val="35000"/>
                  </a:schemeClr>
                </a:solidFill>
              </a:defRPr>
            </a:lvl3pPr>
          </a:lstStyle>
          <a:p>
            <a:pPr lvl="0">
              <a:lnSpc>
                <a:spcPct val="90000"/>
              </a:lnSpc>
              <a:spcBef>
                <a:spcPts val="1800"/>
              </a:spcBef>
              <a:spcAft>
                <a:spcPts val="0"/>
              </a:spcAft>
            </a:pPr>
            <a:r>
              <a:rPr lang="en-US" dirty="0"/>
              <a:t>Click to edit styles</a:t>
            </a:r>
          </a:p>
          <a:p>
            <a:pPr marL="285750" lvl="1" indent="-231775">
              <a:lnSpc>
                <a:spcPct val="90000"/>
              </a:lnSpc>
              <a:spcBef>
                <a:spcPts val="1200"/>
              </a:spcBef>
              <a:spcAft>
                <a:spcPts val="0"/>
              </a:spcAft>
              <a:buClr>
                <a:srgbClr val="E5000A"/>
              </a:buClr>
              <a:buChar char="•"/>
            </a:pPr>
            <a:r>
              <a:rPr lang="en-US" dirty="0"/>
              <a:t>Second level</a:t>
            </a:r>
          </a:p>
          <a:p>
            <a:pPr marL="515938" lvl="2" indent="-227013">
              <a:lnSpc>
                <a:spcPct val="90000"/>
              </a:lnSpc>
              <a:spcBef>
                <a:spcPts val="1000"/>
              </a:spcBef>
              <a:spcAft>
                <a:spcPts val="0"/>
              </a:spcAft>
              <a:buChar char="•"/>
            </a:pPr>
            <a:r>
              <a:rPr lang="en-US" dirty="0"/>
              <a:t>Third level</a:t>
            </a:r>
          </a:p>
        </p:txBody>
      </p:sp>
      <p:sp>
        <p:nvSpPr>
          <p:cNvPr id="12" name="Content Placeholder 2"/>
          <p:cNvSpPr>
            <a:spLocks noGrp="1"/>
          </p:cNvSpPr>
          <p:nvPr>
            <p:ph sz="half" idx="10" hasCustomPrompt="1"/>
          </p:nvPr>
        </p:nvSpPr>
        <p:spPr>
          <a:xfrm>
            <a:off x="6096000" y="1885950"/>
            <a:ext cx="2590800" cy="1159292"/>
          </a:xfrm>
        </p:spPr>
        <p:txBody>
          <a:bodyPr vert="horz" lIns="0" tIns="45720" rIns="0" bIns="0" rtlCol="0">
            <a:spAutoFit/>
          </a:bodyPr>
          <a:lstStyle>
            <a:lvl1pPr>
              <a:defRPr lang="en-US" sz="2400" i="1" cap="none" dirty="0" smtClean="0"/>
            </a:lvl1pPr>
            <a:lvl2pPr>
              <a:defRPr lang="en-US" sz="1800" i="0" dirty="0" smtClean="0">
                <a:latin typeface="Georgia" pitchFamily="18" charset="0"/>
              </a:defRPr>
            </a:lvl2pPr>
            <a:lvl3pPr>
              <a:defRPr lang="en-US" sz="1800" b="1" i="1" dirty="0" smtClean="0">
                <a:solidFill>
                  <a:schemeClr val="tx1">
                    <a:lumMod val="65000"/>
                    <a:lumOff val="35000"/>
                  </a:schemeClr>
                </a:solidFill>
              </a:defRPr>
            </a:lvl3pPr>
          </a:lstStyle>
          <a:p>
            <a:pPr lvl="0">
              <a:lnSpc>
                <a:spcPct val="90000"/>
              </a:lnSpc>
              <a:spcBef>
                <a:spcPts val="1800"/>
              </a:spcBef>
              <a:spcAft>
                <a:spcPts val="0"/>
              </a:spcAft>
            </a:pPr>
            <a:r>
              <a:rPr lang="en-US" dirty="0"/>
              <a:t>Click to edit styles</a:t>
            </a:r>
          </a:p>
          <a:p>
            <a:pPr marL="285750" lvl="1" indent="-231775">
              <a:lnSpc>
                <a:spcPct val="90000"/>
              </a:lnSpc>
              <a:spcBef>
                <a:spcPts val="1200"/>
              </a:spcBef>
              <a:spcAft>
                <a:spcPts val="0"/>
              </a:spcAft>
              <a:buClr>
                <a:srgbClr val="E5000A"/>
              </a:buClr>
              <a:buChar char="•"/>
            </a:pPr>
            <a:r>
              <a:rPr lang="en-US" dirty="0"/>
              <a:t>Second level</a:t>
            </a:r>
          </a:p>
          <a:p>
            <a:pPr marL="515938" lvl="2" indent="-227013">
              <a:lnSpc>
                <a:spcPct val="90000"/>
              </a:lnSpc>
              <a:spcBef>
                <a:spcPts val="1000"/>
              </a:spcBef>
              <a:spcAft>
                <a:spcPts val="0"/>
              </a:spcAft>
              <a:buChar char="•"/>
            </a:pPr>
            <a:r>
              <a:rPr lang="en-US" dirty="0"/>
              <a:t>Third level</a:t>
            </a:r>
          </a:p>
        </p:txBody>
      </p:sp>
      <p:pic>
        <p:nvPicPr>
          <p:cNvPr id="14" name="Sabre Travel Network"/>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48599" y="102929"/>
            <a:ext cx="1179575" cy="281787"/>
          </a:xfrm>
          <a:prstGeom prst="rect">
            <a:avLst/>
          </a:prstGeom>
        </p:spPr>
      </p:pic>
      <p:pic>
        <p:nvPicPr>
          <p:cNvPr id="8" name="Picture 7"/>
          <p:cNvPicPr>
            <a:picLocks noChangeAspect="1"/>
          </p:cNvPicPr>
          <p:nvPr userDrawn="1"/>
        </p:nvPicPr>
        <p:blipFill rotWithShape="1">
          <a:blip r:embed="rId5" cstate="email">
            <a:extLst>
              <a:ext uri="{28A0092B-C50C-407E-A947-70E740481C1C}">
                <a14:useLocalDpi xmlns:a14="http://schemas.microsoft.com/office/drawing/2010/main"/>
              </a:ext>
            </a:extLst>
          </a:blip>
          <a:srcRect l="1940" b="4604"/>
          <a:stretch/>
        </p:blipFill>
        <p:spPr>
          <a:xfrm>
            <a:off x="0" y="-19049"/>
            <a:ext cx="7704438" cy="533400"/>
          </a:xfrm>
          <a:prstGeom prst="rect">
            <a:avLst/>
          </a:prstGeom>
          <a:effectLst>
            <a:outerShdw blurRad="63500" sx="101000" sy="101000" algn="ctr" rotWithShape="0">
              <a:prstClr val="black">
                <a:alpha val="40000"/>
              </a:prstClr>
            </a:outerShdw>
          </a:effectLst>
        </p:spPr>
      </p:pic>
      <p:sp>
        <p:nvSpPr>
          <p:cNvPr id="13" name="Title Placeholder 1"/>
          <p:cNvSpPr>
            <a:spLocks noGrp="1"/>
          </p:cNvSpPr>
          <p:nvPr>
            <p:ph type="title"/>
          </p:nvPr>
        </p:nvSpPr>
        <p:spPr>
          <a:xfrm>
            <a:off x="304800" y="-19050"/>
            <a:ext cx="7162800" cy="533402"/>
          </a:xfrm>
          <a:prstGeom prst="rect">
            <a:avLst/>
          </a:prstGeom>
        </p:spPr>
        <p:txBody>
          <a:bodyPr vert="horz" lIns="0" tIns="45718" rIns="0" bIns="45718" rtlCol="0" anchor="ctr">
            <a:noAutofit/>
          </a:bodyPr>
          <a:lstStyle>
            <a:lvl1pPr>
              <a:defRPr sz="3200" cap="all" baseline="0"/>
            </a:lvl1pPr>
          </a:lstStyle>
          <a:p>
            <a:r>
              <a:rPr lang="en-US"/>
              <a:t>Click to edit Master title style</a:t>
            </a:r>
            <a:endParaRPr lang="en-US" dirty="0"/>
          </a:p>
        </p:txBody>
      </p:sp>
    </p:spTree>
    <p:extLst>
      <p:ext uri="{BB962C8B-B14F-4D97-AF65-F5344CB8AC3E}">
        <p14:creationId xmlns:p14="http://schemas.microsoft.com/office/powerpoint/2010/main" val="257544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wo Column Cont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t="10000"/>
          <a:stretch/>
        </p:blipFill>
        <p:spPr>
          <a:xfrm>
            <a:off x="1354" y="514351"/>
            <a:ext cx="9141292" cy="4629150"/>
          </a:xfrm>
          <a:prstGeom prst="rect">
            <a:avLst/>
          </a:prstGeom>
        </p:spPr>
      </p:pic>
      <p:sp>
        <p:nvSpPr>
          <p:cNvPr id="3" name="Content Placeholder 2"/>
          <p:cNvSpPr>
            <a:spLocks noGrp="1"/>
          </p:cNvSpPr>
          <p:nvPr>
            <p:ph sz="half" idx="1" hasCustomPrompt="1"/>
          </p:nvPr>
        </p:nvSpPr>
        <p:spPr>
          <a:xfrm>
            <a:off x="304800" y="882208"/>
            <a:ext cx="4038600" cy="1159292"/>
          </a:xfrm>
        </p:spPr>
        <p:txBody>
          <a:bodyPr vert="horz" lIns="0" tIns="45720" rIns="0" bIns="0" rtlCol="0">
            <a:spAutoFit/>
          </a:bodyPr>
          <a:lstStyle>
            <a:lvl1pPr>
              <a:defRPr lang="en-US" sz="2400" cap="none" dirty="0" smtClean="0"/>
            </a:lvl1pPr>
            <a:lvl2pPr>
              <a:defRPr lang="en-US" sz="1800" i="1" dirty="0" smtClean="0">
                <a:latin typeface="Georgia" pitchFamily="18" charset="0"/>
              </a:defRPr>
            </a:lvl2pPr>
            <a:lvl3pPr>
              <a:defRPr lang="en-US" sz="1800" b="1" i="0" dirty="0" smtClean="0">
                <a:solidFill>
                  <a:schemeClr val="tx1">
                    <a:lumMod val="65000"/>
                    <a:lumOff val="35000"/>
                  </a:schemeClr>
                </a:solidFill>
              </a:defRPr>
            </a:lvl3pPr>
          </a:lstStyle>
          <a:p>
            <a:pPr lvl="0">
              <a:lnSpc>
                <a:spcPct val="90000"/>
              </a:lnSpc>
              <a:spcBef>
                <a:spcPts val="1800"/>
              </a:spcBef>
              <a:spcAft>
                <a:spcPts val="0"/>
              </a:spcAft>
            </a:pPr>
            <a:r>
              <a:rPr lang="en-US" dirty="0"/>
              <a:t>Click to edit styles</a:t>
            </a:r>
          </a:p>
          <a:p>
            <a:pPr marL="285750" lvl="1" indent="-231775">
              <a:lnSpc>
                <a:spcPct val="90000"/>
              </a:lnSpc>
              <a:spcBef>
                <a:spcPts val="1200"/>
              </a:spcBef>
              <a:spcAft>
                <a:spcPts val="0"/>
              </a:spcAft>
              <a:buClr>
                <a:srgbClr val="E5000A"/>
              </a:buClr>
              <a:buChar char="•"/>
            </a:pPr>
            <a:r>
              <a:rPr lang="en-US" dirty="0"/>
              <a:t>Second level</a:t>
            </a:r>
          </a:p>
          <a:p>
            <a:pPr marL="515938" lvl="2" indent="-227013">
              <a:lnSpc>
                <a:spcPct val="90000"/>
              </a:lnSpc>
              <a:spcBef>
                <a:spcPts val="1000"/>
              </a:spcBef>
              <a:spcAft>
                <a:spcPts val="0"/>
              </a:spcAft>
              <a:buChar char="•"/>
            </a:pPr>
            <a:r>
              <a:rPr lang="en-US" dirty="0"/>
              <a:t>Third level</a:t>
            </a:r>
          </a:p>
        </p:txBody>
      </p:sp>
      <p:sp>
        <p:nvSpPr>
          <p:cNvPr id="4" name="Content Placeholder 3"/>
          <p:cNvSpPr>
            <a:spLocks noGrp="1"/>
          </p:cNvSpPr>
          <p:nvPr>
            <p:ph sz="half" idx="2" hasCustomPrompt="1"/>
          </p:nvPr>
        </p:nvSpPr>
        <p:spPr>
          <a:xfrm>
            <a:off x="4712670" y="879584"/>
            <a:ext cx="4038600" cy="1159292"/>
          </a:xfrm>
        </p:spPr>
        <p:txBody>
          <a:bodyPr vert="horz" lIns="0" tIns="45720" rIns="0" bIns="0" rtlCol="0">
            <a:spAutoFit/>
          </a:bodyPr>
          <a:lstStyle>
            <a:lvl1pPr>
              <a:defRPr lang="en-US" sz="2400" cap="none" dirty="0" smtClean="0"/>
            </a:lvl1pPr>
            <a:lvl2pPr>
              <a:defRPr lang="en-US" sz="1800" i="1" dirty="0" smtClean="0">
                <a:latin typeface="Georgia" pitchFamily="18" charset="0"/>
              </a:defRPr>
            </a:lvl2pPr>
            <a:lvl3pPr>
              <a:defRPr lang="en-US" sz="1800" b="1" i="0" dirty="0" smtClean="0">
                <a:solidFill>
                  <a:schemeClr val="tx1">
                    <a:lumMod val="65000"/>
                    <a:lumOff val="35000"/>
                  </a:schemeClr>
                </a:solidFill>
              </a:defRPr>
            </a:lvl3pPr>
          </a:lstStyle>
          <a:p>
            <a:pPr lvl="0">
              <a:lnSpc>
                <a:spcPct val="90000"/>
              </a:lnSpc>
              <a:spcBef>
                <a:spcPts val="1800"/>
              </a:spcBef>
              <a:spcAft>
                <a:spcPts val="0"/>
              </a:spcAft>
            </a:pPr>
            <a:r>
              <a:rPr lang="en-US" dirty="0"/>
              <a:t>Click to edit styles</a:t>
            </a:r>
          </a:p>
          <a:p>
            <a:pPr marL="285750" lvl="1" indent="-231775">
              <a:lnSpc>
                <a:spcPct val="90000"/>
              </a:lnSpc>
              <a:spcBef>
                <a:spcPts val="1200"/>
              </a:spcBef>
              <a:spcAft>
                <a:spcPts val="0"/>
              </a:spcAft>
              <a:buClr>
                <a:srgbClr val="E5000A"/>
              </a:buClr>
              <a:buChar char="•"/>
            </a:pPr>
            <a:r>
              <a:rPr lang="en-US" dirty="0"/>
              <a:t>Second level</a:t>
            </a:r>
          </a:p>
          <a:p>
            <a:pPr marL="515938" lvl="2" indent="-227013">
              <a:lnSpc>
                <a:spcPct val="90000"/>
              </a:lnSpc>
              <a:spcBef>
                <a:spcPts val="1000"/>
              </a:spcBef>
              <a:spcAft>
                <a:spcPts val="0"/>
              </a:spcAft>
              <a:buChar char="•"/>
            </a:pPr>
            <a:r>
              <a:rPr lang="en-US" dirty="0"/>
              <a:t>Third level</a:t>
            </a:r>
          </a:p>
        </p:txBody>
      </p:sp>
      <p:pic>
        <p:nvPicPr>
          <p:cNvPr id="5" name="Sabre Travel Network"/>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8599" y="102929"/>
            <a:ext cx="1179575" cy="281787"/>
          </a:xfrm>
          <a:prstGeom prst="rect">
            <a:avLst/>
          </a:prstGeom>
        </p:spPr>
      </p:pic>
      <p:pic>
        <p:nvPicPr>
          <p:cNvPr id="11" name="Picture 10"/>
          <p:cNvPicPr>
            <a:picLocks noChangeAspect="1"/>
          </p:cNvPicPr>
          <p:nvPr userDrawn="1"/>
        </p:nvPicPr>
        <p:blipFill rotWithShape="1">
          <a:blip r:embed="rId4" cstate="email">
            <a:extLst>
              <a:ext uri="{28A0092B-C50C-407E-A947-70E740481C1C}">
                <a14:useLocalDpi xmlns:a14="http://schemas.microsoft.com/office/drawing/2010/main"/>
              </a:ext>
            </a:extLst>
          </a:blip>
          <a:srcRect l="1940" b="4604"/>
          <a:stretch/>
        </p:blipFill>
        <p:spPr>
          <a:xfrm>
            <a:off x="0" y="-19049"/>
            <a:ext cx="7704438" cy="533400"/>
          </a:xfrm>
          <a:prstGeom prst="rect">
            <a:avLst/>
          </a:prstGeom>
          <a:effectLst>
            <a:outerShdw blurRad="63500" sx="101000" sy="101000" algn="ctr" rotWithShape="0">
              <a:prstClr val="black">
                <a:alpha val="40000"/>
              </a:prstClr>
            </a:outerShdw>
          </a:effectLst>
        </p:spPr>
      </p:pic>
      <p:sp>
        <p:nvSpPr>
          <p:cNvPr id="12" name="Title Placeholder 1"/>
          <p:cNvSpPr>
            <a:spLocks noGrp="1"/>
          </p:cNvSpPr>
          <p:nvPr>
            <p:ph type="title"/>
          </p:nvPr>
        </p:nvSpPr>
        <p:spPr>
          <a:xfrm>
            <a:off x="304800" y="-19050"/>
            <a:ext cx="7162800" cy="533402"/>
          </a:xfrm>
          <a:prstGeom prst="rect">
            <a:avLst/>
          </a:prstGeom>
        </p:spPr>
        <p:txBody>
          <a:bodyPr vert="horz" lIns="0" tIns="45718" rIns="0" bIns="45718" rtlCol="0" anchor="ctr">
            <a:noAutofit/>
          </a:bodyPr>
          <a:lstStyle>
            <a:lvl1pPr>
              <a:defRPr sz="3200" cap="all" baseline="0"/>
            </a:lvl1pPr>
          </a:lstStyle>
          <a:p>
            <a:r>
              <a:rPr lang="en-US"/>
              <a:t>Click to edit Master title style</a:t>
            </a:r>
            <a:endParaRPr lang="en-US" dirty="0"/>
          </a:p>
        </p:txBody>
      </p:sp>
    </p:spTree>
    <p:extLst>
      <p:ext uri="{BB962C8B-B14F-4D97-AF65-F5344CB8AC3E}">
        <p14:creationId xmlns:p14="http://schemas.microsoft.com/office/powerpoint/2010/main" val="3039445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Two Column Cont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a:xfrm>
            <a:off x="1354" y="514350"/>
            <a:ext cx="9141292" cy="4629149"/>
          </a:xfrm>
          <a:prstGeom prst="rect">
            <a:avLst/>
          </a:prstGeom>
        </p:spPr>
      </p:pic>
      <p:sp>
        <p:nvSpPr>
          <p:cNvPr id="3" name="Content Placeholder 2"/>
          <p:cNvSpPr>
            <a:spLocks noGrp="1"/>
          </p:cNvSpPr>
          <p:nvPr>
            <p:ph sz="half" idx="1" hasCustomPrompt="1"/>
          </p:nvPr>
        </p:nvSpPr>
        <p:spPr>
          <a:xfrm>
            <a:off x="304800" y="882208"/>
            <a:ext cx="4038600" cy="1159292"/>
          </a:xfrm>
        </p:spPr>
        <p:txBody>
          <a:bodyPr vert="horz" lIns="0" tIns="45720" rIns="0" bIns="0" rtlCol="0">
            <a:spAutoFit/>
          </a:bodyPr>
          <a:lstStyle>
            <a:lvl1pPr>
              <a:defRPr lang="en-US" sz="2400" cap="none" dirty="0" smtClean="0"/>
            </a:lvl1pPr>
            <a:lvl2pPr>
              <a:defRPr lang="en-US" sz="1800" i="1" dirty="0" smtClean="0">
                <a:latin typeface="Georgia" pitchFamily="18" charset="0"/>
              </a:defRPr>
            </a:lvl2pPr>
            <a:lvl3pPr>
              <a:defRPr lang="en-US" sz="1800" b="1" i="0" dirty="0" smtClean="0">
                <a:solidFill>
                  <a:schemeClr val="tx1">
                    <a:lumMod val="65000"/>
                    <a:lumOff val="35000"/>
                  </a:schemeClr>
                </a:solidFill>
              </a:defRPr>
            </a:lvl3pPr>
          </a:lstStyle>
          <a:p>
            <a:pPr lvl="0">
              <a:lnSpc>
                <a:spcPct val="90000"/>
              </a:lnSpc>
              <a:spcBef>
                <a:spcPts val="1800"/>
              </a:spcBef>
              <a:spcAft>
                <a:spcPts val="0"/>
              </a:spcAft>
            </a:pPr>
            <a:r>
              <a:rPr lang="en-US" dirty="0"/>
              <a:t>Click to edit styles</a:t>
            </a:r>
          </a:p>
          <a:p>
            <a:pPr marL="285750" lvl="1" indent="-231775">
              <a:lnSpc>
                <a:spcPct val="90000"/>
              </a:lnSpc>
              <a:spcBef>
                <a:spcPts val="1200"/>
              </a:spcBef>
              <a:spcAft>
                <a:spcPts val="0"/>
              </a:spcAft>
              <a:buClr>
                <a:srgbClr val="E5000A"/>
              </a:buClr>
              <a:buChar char="•"/>
            </a:pPr>
            <a:r>
              <a:rPr lang="en-US" dirty="0"/>
              <a:t>Second level</a:t>
            </a:r>
          </a:p>
          <a:p>
            <a:pPr marL="515938" lvl="2" indent="-227013">
              <a:lnSpc>
                <a:spcPct val="90000"/>
              </a:lnSpc>
              <a:spcBef>
                <a:spcPts val="1000"/>
              </a:spcBef>
              <a:spcAft>
                <a:spcPts val="0"/>
              </a:spcAft>
              <a:buChar char="•"/>
            </a:pPr>
            <a:r>
              <a:rPr lang="en-US" dirty="0"/>
              <a:t>Third level</a:t>
            </a:r>
          </a:p>
        </p:txBody>
      </p:sp>
      <p:sp>
        <p:nvSpPr>
          <p:cNvPr id="4" name="Content Placeholder 3"/>
          <p:cNvSpPr>
            <a:spLocks noGrp="1"/>
          </p:cNvSpPr>
          <p:nvPr>
            <p:ph sz="half" idx="2" hasCustomPrompt="1"/>
          </p:nvPr>
        </p:nvSpPr>
        <p:spPr>
          <a:xfrm>
            <a:off x="4712670" y="879584"/>
            <a:ext cx="4038600" cy="1159292"/>
          </a:xfrm>
        </p:spPr>
        <p:txBody>
          <a:bodyPr vert="horz" lIns="0" tIns="45720" rIns="0" bIns="0" rtlCol="0">
            <a:spAutoFit/>
          </a:bodyPr>
          <a:lstStyle>
            <a:lvl1pPr>
              <a:defRPr lang="en-US" sz="2400" cap="none" dirty="0" smtClean="0"/>
            </a:lvl1pPr>
            <a:lvl2pPr>
              <a:defRPr lang="en-US" sz="1800" i="1" dirty="0" smtClean="0">
                <a:latin typeface="Georgia" pitchFamily="18" charset="0"/>
              </a:defRPr>
            </a:lvl2pPr>
            <a:lvl3pPr>
              <a:defRPr lang="en-US" sz="1800" b="1" i="0" dirty="0" smtClean="0">
                <a:solidFill>
                  <a:schemeClr val="tx1">
                    <a:lumMod val="65000"/>
                    <a:lumOff val="35000"/>
                  </a:schemeClr>
                </a:solidFill>
              </a:defRPr>
            </a:lvl3pPr>
          </a:lstStyle>
          <a:p>
            <a:pPr lvl="0">
              <a:lnSpc>
                <a:spcPct val="90000"/>
              </a:lnSpc>
              <a:spcBef>
                <a:spcPts val="1800"/>
              </a:spcBef>
              <a:spcAft>
                <a:spcPts val="0"/>
              </a:spcAft>
            </a:pPr>
            <a:r>
              <a:rPr lang="en-US" dirty="0"/>
              <a:t>Click to edit styles</a:t>
            </a:r>
          </a:p>
          <a:p>
            <a:pPr marL="285750" lvl="1" indent="-231775">
              <a:lnSpc>
                <a:spcPct val="90000"/>
              </a:lnSpc>
              <a:spcBef>
                <a:spcPts val="1200"/>
              </a:spcBef>
              <a:spcAft>
                <a:spcPts val="0"/>
              </a:spcAft>
              <a:buClr>
                <a:srgbClr val="E5000A"/>
              </a:buClr>
              <a:buChar char="•"/>
            </a:pPr>
            <a:r>
              <a:rPr lang="en-US" dirty="0"/>
              <a:t>Second level</a:t>
            </a:r>
          </a:p>
          <a:p>
            <a:pPr marL="515938" lvl="2" indent="-227013">
              <a:lnSpc>
                <a:spcPct val="90000"/>
              </a:lnSpc>
              <a:spcBef>
                <a:spcPts val="1000"/>
              </a:spcBef>
              <a:spcAft>
                <a:spcPts val="0"/>
              </a:spcAft>
              <a:buChar char="•"/>
            </a:pPr>
            <a:r>
              <a:rPr lang="en-US" dirty="0"/>
              <a:t>Third level</a:t>
            </a:r>
          </a:p>
        </p:txBody>
      </p:sp>
      <p:pic>
        <p:nvPicPr>
          <p:cNvPr id="5" name="Sabre Travel Network"/>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48599" y="102929"/>
            <a:ext cx="1179575" cy="281787"/>
          </a:xfrm>
          <a:prstGeom prst="rect">
            <a:avLst/>
          </a:prstGeom>
        </p:spPr>
      </p:pic>
      <p:pic>
        <p:nvPicPr>
          <p:cNvPr id="6" name="Picture 5"/>
          <p:cNvPicPr>
            <a:picLocks noChangeAspect="1"/>
          </p:cNvPicPr>
          <p:nvPr userDrawn="1"/>
        </p:nvPicPr>
        <p:blipFill rotWithShape="1">
          <a:blip r:embed="rId5" cstate="email">
            <a:extLst>
              <a:ext uri="{28A0092B-C50C-407E-A947-70E740481C1C}">
                <a14:useLocalDpi xmlns:a14="http://schemas.microsoft.com/office/drawing/2010/main"/>
              </a:ext>
            </a:extLst>
          </a:blip>
          <a:srcRect l="1940" b="4604"/>
          <a:stretch/>
        </p:blipFill>
        <p:spPr>
          <a:xfrm>
            <a:off x="0" y="-19049"/>
            <a:ext cx="7704438" cy="533400"/>
          </a:xfrm>
          <a:prstGeom prst="rect">
            <a:avLst/>
          </a:prstGeom>
          <a:effectLst>
            <a:outerShdw blurRad="63500" sx="101000" sy="101000" algn="ctr" rotWithShape="0">
              <a:prstClr val="black">
                <a:alpha val="40000"/>
              </a:prstClr>
            </a:outerShdw>
          </a:effectLst>
        </p:spPr>
      </p:pic>
      <p:sp>
        <p:nvSpPr>
          <p:cNvPr id="7" name="Title Placeholder 1"/>
          <p:cNvSpPr>
            <a:spLocks noGrp="1"/>
          </p:cNvSpPr>
          <p:nvPr>
            <p:ph type="title"/>
          </p:nvPr>
        </p:nvSpPr>
        <p:spPr>
          <a:xfrm>
            <a:off x="304800" y="-19050"/>
            <a:ext cx="7162800" cy="533402"/>
          </a:xfrm>
          <a:prstGeom prst="rect">
            <a:avLst/>
          </a:prstGeom>
        </p:spPr>
        <p:txBody>
          <a:bodyPr vert="horz" lIns="0" tIns="45718" rIns="0" bIns="45718" rtlCol="0" anchor="ctr">
            <a:noAutofit/>
          </a:bodyPr>
          <a:lstStyle>
            <a:lvl1pPr>
              <a:defRPr sz="3200" cap="all" baseline="0"/>
            </a:lvl1pPr>
          </a:lstStyle>
          <a:p>
            <a:r>
              <a:rPr lang="en-US"/>
              <a:t>Click to edit Master title style</a:t>
            </a:r>
            <a:endParaRPr lang="en-US" dirty="0"/>
          </a:p>
        </p:txBody>
      </p:sp>
    </p:spTree>
    <p:extLst>
      <p:ext uri="{BB962C8B-B14F-4D97-AF65-F5344CB8AC3E}">
        <p14:creationId xmlns:p14="http://schemas.microsoft.com/office/powerpoint/2010/main" val="1667097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3.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00151"/>
            <a:ext cx="8229600" cy="3394472"/>
          </a:xfrm>
          <a:prstGeom prst="rect">
            <a:avLst/>
          </a:prstGeom>
        </p:spPr>
        <p:txBody>
          <a:bodyPr vert="horz" lIns="0"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5845432"/>
      </p:ext>
    </p:extLst>
  </p:cSld>
  <p:clrMap bg1="lt1" tx1="dk1" bg2="lt2" tx2="dk2" accent1="accent1" accent2="accent2" accent3="accent3" accent4="accent4" accent5="accent5" accent6="accent6" hlink="hlink" folHlink="folHlink"/>
  <p:sldLayoutIdLst>
    <p:sldLayoutId id="2147483662" r:id="rId1"/>
    <p:sldLayoutId id="2147483684" r:id="rId2"/>
    <p:sldLayoutId id="2147483693" r:id="rId3"/>
    <p:sldLayoutId id="2147483683" r:id="rId4"/>
    <p:sldLayoutId id="2147483695" r:id="rId5"/>
    <p:sldLayoutId id="2147483652" r:id="rId6"/>
    <p:sldLayoutId id="2147483672" r:id="rId7"/>
    <p:sldLayoutId id="2147483685" r:id="rId8"/>
    <p:sldLayoutId id="2147483694" r:id="rId9"/>
    <p:sldLayoutId id="2147483687" r:id="rId10"/>
    <p:sldLayoutId id="2147483688" r:id="rId11"/>
    <p:sldLayoutId id="2147483690" r:id="rId12"/>
    <p:sldLayoutId id="2147483691" r:id="rId13"/>
    <p:sldLayoutId id="2147483692" r:id="rId14"/>
    <p:sldLayoutId id="2147483697" r:id="rId15"/>
    <p:sldLayoutId id="2147483696" r:id="rId16"/>
    <p:sldLayoutId id="2147483698" r:id="rId17"/>
    <p:sldLayoutId id="2147483699" r:id="rId18"/>
    <p:sldLayoutId id="2147483701" r:id="rId19"/>
  </p:sldLayoutIdLst>
  <p:hf hdr="0" dt="0"/>
  <p:txStyles>
    <p:titleStyle>
      <a:lvl1pPr algn="l" defTabSz="914362" rtl="0" eaLnBrk="1" latinLnBrk="0" hangingPunct="1">
        <a:spcBef>
          <a:spcPct val="0"/>
        </a:spcBef>
        <a:buNone/>
        <a:defRPr sz="4000" b="1" kern="1200" baseline="0">
          <a:solidFill>
            <a:schemeClr val="bg1"/>
          </a:solidFill>
          <a:latin typeface="Arial Narrow" pitchFamily="34" charset="0"/>
          <a:ea typeface="+mj-ea"/>
          <a:cs typeface="+mj-cs"/>
        </a:defRPr>
      </a:lvl1pPr>
    </p:titleStyle>
    <p:bodyStyle>
      <a:lvl1pPr marL="0" indent="0" algn="l" defTabSz="914362" rtl="0" eaLnBrk="1" latinLnBrk="0" hangingPunct="1">
        <a:spcBef>
          <a:spcPct val="20000"/>
        </a:spcBef>
        <a:buFont typeface="Arial" pitchFamily="34" charset="0"/>
        <a:buNone/>
        <a:defRPr sz="3200" b="1" kern="1200" cap="all" baseline="0">
          <a:solidFill>
            <a:schemeClr val="tx1"/>
          </a:solidFill>
          <a:latin typeface="Arial Narrow" pitchFamily="34" charset="0"/>
          <a:ea typeface="+mn-ea"/>
          <a:cs typeface="+mn-cs"/>
        </a:defRPr>
      </a:lvl1pPr>
      <a:lvl2pPr marL="0" indent="0" algn="l" defTabSz="914362" rtl="0" eaLnBrk="1" latinLnBrk="0" hangingPunct="1">
        <a:spcBef>
          <a:spcPct val="20000"/>
        </a:spcBef>
        <a:buFont typeface="Arial" pitchFamily="34" charset="0"/>
        <a:buNone/>
        <a:defRPr sz="2800" kern="1200">
          <a:solidFill>
            <a:schemeClr val="tx1"/>
          </a:solidFill>
          <a:latin typeface="Arial Narrow" pitchFamily="34" charset="0"/>
          <a:ea typeface="+mn-ea"/>
          <a:cs typeface="+mn-cs"/>
        </a:defRPr>
      </a:lvl2pPr>
      <a:lvl3pPr marL="0" indent="0" algn="l" defTabSz="914362" rtl="0" eaLnBrk="1" latinLnBrk="0" hangingPunct="1">
        <a:spcBef>
          <a:spcPct val="20000"/>
        </a:spcBef>
        <a:buFont typeface="Arial" pitchFamily="34" charset="0"/>
        <a:buNone/>
        <a:defRPr sz="2400" i="1" kern="1200">
          <a:solidFill>
            <a:schemeClr val="tx1"/>
          </a:solidFill>
          <a:latin typeface="Arial Narrow" pitchFamily="34" charset="0"/>
          <a:ea typeface="+mn-ea"/>
          <a:cs typeface="+mn-cs"/>
        </a:defRPr>
      </a:lvl3pPr>
      <a:lvl4pPr marL="0" indent="0" algn="l" defTabSz="914362" rtl="0" eaLnBrk="1" latinLnBrk="0" hangingPunct="1">
        <a:spcBef>
          <a:spcPct val="20000"/>
        </a:spcBef>
        <a:buFont typeface="Arial" pitchFamily="34" charset="0"/>
        <a:buNone/>
        <a:defRPr sz="2000" kern="1200">
          <a:solidFill>
            <a:schemeClr val="tx1"/>
          </a:solidFill>
          <a:latin typeface="Arial Narrow" pitchFamily="34" charset="0"/>
          <a:ea typeface="+mn-ea"/>
          <a:cs typeface="+mn-cs"/>
        </a:defRPr>
      </a:lvl4pPr>
      <a:lvl5pPr marL="0" indent="0" algn="l" defTabSz="914362" rtl="0" eaLnBrk="1" latinLnBrk="0" hangingPunct="1">
        <a:spcBef>
          <a:spcPct val="20000"/>
        </a:spcBef>
        <a:buFont typeface="Arial" pitchFamily="34" charset="0"/>
        <a:buNone/>
        <a:defRPr sz="2000" i="1" kern="1200">
          <a:solidFill>
            <a:schemeClr val="tx1"/>
          </a:solidFill>
          <a:latin typeface="Arial Narrow" pitchFamily="34" charset="0"/>
          <a:ea typeface="+mn-ea"/>
          <a:cs typeface="+mn-cs"/>
        </a:defRPr>
      </a:lvl5pPr>
      <a:lvl6pPr marL="2514495"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76"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57"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38"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00151"/>
            <a:ext cx="8229600" cy="3394472"/>
          </a:xfrm>
          <a:prstGeom prst="rect">
            <a:avLst/>
          </a:prstGeom>
        </p:spPr>
        <p:txBody>
          <a:bodyPr vert="horz" lIns="0"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197454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Lst>
  <p:hf hdr="0" dt="0"/>
  <p:txStyles>
    <p:titleStyle>
      <a:lvl1pPr algn="l" defTabSz="914362" rtl="0" eaLnBrk="1" latinLnBrk="0" hangingPunct="1">
        <a:spcBef>
          <a:spcPct val="0"/>
        </a:spcBef>
        <a:buNone/>
        <a:defRPr sz="4000" b="1" kern="1200" baseline="0">
          <a:solidFill>
            <a:schemeClr val="bg1"/>
          </a:solidFill>
          <a:latin typeface="Arial Narrow" pitchFamily="34" charset="0"/>
          <a:ea typeface="+mj-ea"/>
          <a:cs typeface="+mj-cs"/>
        </a:defRPr>
      </a:lvl1pPr>
    </p:titleStyle>
    <p:bodyStyle>
      <a:lvl1pPr marL="0" indent="0" algn="l" defTabSz="914362" rtl="0" eaLnBrk="1" latinLnBrk="0" hangingPunct="1">
        <a:spcBef>
          <a:spcPct val="20000"/>
        </a:spcBef>
        <a:buFont typeface="Arial" pitchFamily="34" charset="0"/>
        <a:buNone/>
        <a:defRPr sz="3200" b="1" kern="1200" cap="all" baseline="0">
          <a:solidFill>
            <a:schemeClr val="tx1"/>
          </a:solidFill>
          <a:latin typeface="Arial Narrow" pitchFamily="34" charset="0"/>
          <a:ea typeface="+mn-ea"/>
          <a:cs typeface="+mn-cs"/>
        </a:defRPr>
      </a:lvl1pPr>
      <a:lvl2pPr marL="0" indent="0" algn="l" defTabSz="914362" rtl="0" eaLnBrk="1" latinLnBrk="0" hangingPunct="1">
        <a:spcBef>
          <a:spcPct val="20000"/>
        </a:spcBef>
        <a:buFont typeface="Arial" pitchFamily="34" charset="0"/>
        <a:buNone/>
        <a:defRPr sz="2800" kern="1200">
          <a:solidFill>
            <a:schemeClr val="tx1"/>
          </a:solidFill>
          <a:latin typeface="Arial Narrow" pitchFamily="34" charset="0"/>
          <a:ea typeface="+mn-ea"/>
          <a:cs typeface="+mn-cs"/>
        </a:defRPr>
      </a:lvl2pPr>
      <a:lvl3pPr marL="0" indent="0" algn="l" defTabSz="914362" rtl="0" eaLnBrk="1" latinLnBrk="0" hangingPunct="1">
        <a:spcBef>
          <a:spcPct val="20000"/>
        </a:spcBef>
        <a:buFont typeface="Arial" pitchFamily="34" charset="0"/>
        <a:buNone/>
        <a:defRPr sz="2400" i="1" kern="1200">
          <a:solidFill>
            <a:schemeClr val="tx1"/>
          </a:solidFill>
          <a:latin typeface="Arial Narrow" pitchFamily="34" charset="0"/>
          <a:ea typeface="+mn-ea"/>
          <a:cs typeface="+mn-cs"/>
        </a:defRPr>
      </a:lvl3pPr>
      <a:lvl4pPr marL="0" indent="0" algn="l" defTabSz="914362" rtl="0" eaLnBrk="1" latinLnBrk="0" hangingPunct="1">
        <a:spcBef>
          <a:spcPct val="20000"/>
        </a:spcBef>
        <a:buFont typeface="Arial" pitchFamily="34" charset="0"/>
        <a:buNone/>
        <a:defRPr sz="2000" kern="1200">
          <a:solidFill>
            <a:schemeClr val="tx1"/>
          </a:solidFill>
          <a:latin typeface="Arial Narrow" pitchFamily="34" charset="0"/>
          <a:ea typeface="+mn-ea"/>
          <a:cs typeface="+mn-cs"/>
        </a:defRPr>
      </a:lvl4pPr>
      <a:lvl5pPr marL="0" indent="0" algn="l" defTabSz="914362" rtl="0" eaLnBrk="1" latinLnBrk="0" hangingPunct="1">
        <a:spcBef>
          <a:spcPct val="20000"/>
        </a:spcBef>
        <a:buFont typeface="Arial" pitchFamily="34" charset="0"/>
        <a:buNone/>
        <a:defRPr sz="2000" i="1" kern="1200">
          <a:solidFill>
            <a:schemeClr val="tx1"/>
          </a:solidFill>
          <a:latin typeface="Arial Narrow" pitchFamily="34" charset="0"/>
          <a:ea typeface="+mn-ea"/>
          <a:cs typeface="+mn-cs"/>
        </a:defRPr>
      </a:lvl5pPr>
      <a:lvl6pPr marL="2514495"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76"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57"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38"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00151"/>
            <a:ext cx="8229600" cy="3394472"/>
          </a:xfrm>
          <a:prstGeom prst="rect">
            <a:avLst/>
          </a:prstGeom>
        </p:spPr>
        <p:txBody>
          <a:bodyPr vert="horz" lIns="0"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838868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Lst>
  <p:txStyles>
    <p:titleStyle>
      <a:lvl1pPr algn="l" defTabSz="914362" rtl="0" eaLnBrk="1" latinLnBrk="0" hangingPunct="1">
        <a:spcBef>
          <a:spcPct val="0"/>
        </a:spcBef>
        <a:buNone/>
        <a:defRPr sz="4000" b="1" kern="1200" baseline="0">
          <a:solidFill>
            <a:schemeClr val="bg1"/>
          </a:solidFill>
          <a:latin typeface="Arial Narrow" pitchFamily="34" charset="0"/>
          <a:ea typeface="+mj-ea"/>
          <a:cs typeface="+mj-cs"/>
        </a:defRPr>
      </a:lvl1pPr>
    </p:titleStyle>
    <p:bodyStyle>
      <a:lvl1pPr marL="0" indent="0" algn="l" defTabSz="914362" rtl="0" eaLnBrk="1" latinLnBrk="0" hangingPunct="1">
        <a:spcBef>
          <a:spcPct val="20000"/>
        </a:spcBef>
        <a:buFont typeface="Arial" pitchFamily="34" charset="0"/>
        <a:buNone/>
        <a:defRPr sz="3200" b="1" kern="1200" cap="all" baseline="0">
          <a:solidFill>
            <a:schemeClr val="tx1"/>
          </a:solidFill>
          <a:latin typeface="Arial Narrow" pitchFamily="34" charset="0"/>
          <a:ea typeface="+mn-ea"/>
          <a:cs typeface="+mn-cs"/>
        </a:defRPr>
      </a:lvl1pPr>
      <a:lvl2pPr marL="0" indent="0" algn="l" defTabSz="914362" rtl="0" eaLnBrk="1" latinLnBrk="0" hangingPunct="1">
        <a:spcBef>
          <a:spcPct val="20000"/>
        </a:spcBef>
        <a:buFont typeface="Arial" pitchFamily="34" charset="0"/>
        <a:buNone/>
        <a:defRPr sz="2800" kern="1200">
          <a:solidFill>
            <a:schemeClr val="tx1"/>
          </a:solidFill>
          <a:latin typeface="Arial Narrow" pitchFamily="34" charset="0"/>
          <a:ea typeface="+mn-ea"/>
          <a:cs typeface="+mn-cs"/>
        </a:defRPr>
      </a:lvl2pPr>
      <a:lvl3pPr marL="0" indent="0" algn="l" defTabSz="914362" rtl="0" eaLnBrk="1" latinLnBrk="0" hangingPunct="1">
        <a:spcBef>
          <a:spcPct val="20000"/>
        </a:spcBef>
        <a:buFont typeface="Arial" pitchFamily="34" charset="0"/>
        <a:buNone/>
        <a:defRPr sz="2400" i="1" kern="1200">
          <a:solidFill>
            <a:schemeClr val="tx1"/>
          </a:solidFill>
          <a:latin typeface="Arial Narrow" pitchFamily="34" charset="0"/>
          <a:ea typeface="+mn-ea"/>
          <a:cs typeface="+mn-cs"/>
        </a:defRPr>
      </a:lvl3pPr>
      <a:lvl4pPr marL="0" indent="0" algn="l" defTabSz="914362" rtl="0" eaLnBrk="1" latinLnBrk="0" hangingPunct="1">
        <a:spcBef>
          <a:spcPct val="20000"/>
        </a:spcBef>
        <a:buFont typeface="Arial" pitchFamily="34" charset="0"/>
        <a:buNone/>
        <a:defRPr sz="2000" kern="1200">
          <a:solidFill>
            <a:schemeClr val="tx1"/>
          </a:solidFill>
          <a:latin typeface="Arial Narrow" pitchFamily="34" charset="0"/>
          <a:ea typeface="+mn-ea"/>
          <a:cs typeface="+mn-cs"/>
        </a:defRPr>
      </a:lvl4pPr>
      <a:lvl5pPr marL="0" indent="0" algn="l" defTabSz="914362" rtl="0" eaLnBrk="1" latinLnBrk="0" hangingPunct="1">
        <a:spcBef>
          <a:spcPct val="20000"/>
        </a:spcBef>
        <a:buFont typeface="Arial" pitchFamily="34" charset="0"/>
        <a:buNone/>
        <a:defRPr sz="2000" i="1" kern="1200">
          <a:solidFill>
            <a:schemeClr val="tx1"/>
          </a:solidFill>
          <a:latin typeface="Arial Narrow" pitchFamily="34" charset="0"/>
          <a:ea typeface="+mn-ea"/>
          <a:cs typeface="+mn-cs"/>
        </a:defRPr>
      </a:lvl5pPr>
      <a:lvl6pPr marL="2514495"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76"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57"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38"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4.jpg"/></Relationships>
</file>

<file path=ppt/slides/_rels/slide1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gif"/><Relationship Id="rId4" Type="http://schemas.openxmlformats.org/officeDocument/2006/relationships/image" Target="../media/image39.jp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Meet </a:t>
            </a:r>
            <a:r>
              <a:rPr lang="en-US" dirty="0" err="1"/>
              <a:t>mr.</a:t>
            </a:r>
            <a:r>
              <a:rPr lang="en-US" dirty="0"/>
              <a:t> </a:t>
            </a:r>
            <a:r>
              <a:rPr lang="en-US" dirty="0" err="1"/>
              <a:t>abbas</a:t>
            </a:r>
            <a:endParaRPr lang="en-US" dirty="0"/>
          </a:p>
        </p:txBody>
      </p:sp>
      <p:sp>
        <p:nvSpPr>
          <p:cNvPr id="4" name="TextBox 3"/>
          <p:cNvSpPr txBox="1"/>
          <p:nvPr/>
        </p:nvSpPr>
        <p:spPr>
          <a:xfrm>
            <a:off x="8866360" y="4804946"/>
            <a:ext cx="277640" cy="338554"/>
          </a:xfrm>
          <a:prstGeom prst="rect">
            <a:avLst/>
          </a:prstGeom>
          <a:noFill/>
        </p:spPr>
        <p:txBody>
          <a:bodyPr wrap="none" rtlCol="0">
            <a:spAutoFit/>
          </a:bodyPr>
          <a:lstStyle/>
          <a:p>
            <a:r>
              <a:rPr lang="en-US" sz="1600" b="1" dirty="0">
                <a:solidFill>
                  <a:prstClr val="black"/>
                </a:solidFill>
              </a:rPr>
              <a:t>1</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170" y="522210"/>
            <a:ext cx="3078933" cy="46212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5416" y="1471826"/>
            <a:ext cx="3550450" cy="2478214"/>
          </a:xfrm>
          <a:prstGeom prst="rect">
            <a:avLst/>
          </a:prstGeom>
        </p:spPr>
      </p:pic>
    </p:spTree>
    <p:extLst>
      <p:ext uri="{BB962C8B-B14F-4D97-AF65-F5344CB8AC3E}">
        <p14:creationId xmlns:p14="http://schemas.microsoft.com/office/powerpoint/2010/main" val="665610992"/>
      </p:ext>
    </p:extLst>
  </p:cSld>
  <p:clrMapOvr>
    <a:masterClrMapping/>
  </p:clrMapOvr>
  <mc:AlternateContent xmlns:mc="http://schemas.openxmlformats.org/markup-compatibility/2006" xmlns:p14="http://schemas.microsoft.com/office/powerpoint/2010/main">
    <mc:Choice Requires="p14">
      <p:transition spd="slow" p14:dur="5000">
        <p:fad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FahIM</a:t>
            </a:r>
            <a:r>
              <a:rPr lang="en-US" dirty="0"/>
              <a:t> uses</a:t>
            </a:r>
            <a:endParaRPr lang="en-US" dirty="0">
              <a:solidFill>
                <a:srgbClr val="FFFFFF"/>
              </a:solidFill>
            </a:endParaRPr>
          </a:p>
        </p:txBody>
      </p:sp>
      <p:sp>
        <p:nvSpPr>
          <p:cNvPr id="6" name="Rectangle 5"/>
          <p:cNvSpPr/>
          <p:nvPr/>
        </p:nvSpPr>
        <p:spPr>
          <a:xfrm>
            <a:off x="2379909" y="-88900"/>
            <a:ext cx="2351926" cy="707886"/>
          </a:xfrm>
          <a:prstGeom prst="rect">
            <a:avLst/>
          </a:prstGeom>
        </p:spPr>
        <p:txBody>
          <a:bodyPr wrap="none">
            <a:spAutoFit/>
          </a:bodyPr>
          <a:lstStyle/>
          <a:p>
            <a:r>
              <a:rPr lang="en-US" sz="4000" b="1" dirty="0">
                <a:solidFill>
                  <a:srgbClr val="FFFFFF"/>
                </a:solidFill>
                <a:latin typeface="Courier New" panose="02070309020205020404" pitchFamily="49" charset="0"/>
                <a:cs typeface="Courier New" panose="02070309020205020404" pitchFamily="49" charset="0"/>
              </a:rPr>
              <a:t>DOSSIER</a:t>
            </a:r>
            <a:endParaRPr lang="en-US" sz="2000" dirty="0">
              <a:solidFill>
                <a:srgbClr val="FFFFFF"/>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6235" y="541021"/>
            <a:ext cx="6908037" cy="460247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 y="522207"/>
            <a:ext cx="3078933" cy="4621287"/>
          </a:xfrm>
          <a:prstGeom prst="rect">
            <a:avLst/>
          </a:prstGeom>
        </p:spPr>
      </p:pic>
      <p:sp>
        <p:nvSpPr>
          <p:cNvPr id="4" name="TextBox 3"/>
          <p:cNvSpPr txBox="1"/>
          <p:nvPr/>
        </p:nvSpPr>
        <p:spPr>
          <a:xfrm>
            <a:off x="8753856" y="4804946"/>
            <a:ext cx="390144" cy="338554"/>
          </a:xfrm>
          <a:prstGeom prst="rect">
            <a:avLst/>
          </a:prstGeom>
          <a:noFill/>
        </p:spPr>
        <p:txBody>
          <a:bodyPr wrap="square" rtlCol="0">
            <a:spAutoFit/>
          </a:bodyPr>
          <a:lstStyle/>
          <a:p>
            <a:r>
              <a:rPr lang="en-US" sz="1600" b="1" dirty="0">
                <a:solidFill>
                  <a:prstClr val="black"/>
                </a:solidFill>
              </a:rPr>
              <a:t>10</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9483" y="2219692"/>
            <a:ext cx="672325" cy="622568"/>
          </a:xfrm>
          <a:prstGeom prst="rect">
            <a:avLst/>
          </a:prstGeom>
        </p:spPr>
      </p:pic>
    </p:spTree>
    <p:extLst>
      <p:ext uri="{BB962C8B-B14F-4D97-AF65-F5344CB8AC3E}">
        <p14:creationId xmlns:p14="http://schemas.microsoft.com/office/powerpoint/2010/main" val="295430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799" y="882208"/>
            <a:ext cx="8414657" cy="3151632"/>
          </a:xfrm>
        </p:spPr>
        <p:txBody>
          <a:bodyPr/>
          <a:lstStyle/>
          <a:p>
            <a:r>
              <a:rPr lang="en-US" sz="2800" dirty="0"/>
              <a:t>An opportunity market</a:t>
            </a:r>
          </a:p>
          <a:p>
            <a:r>
              <a:rPr lang="en-US" sz="2800" dirty="0"/>
              <a:t>Middle Eastern travel agencies</a:t>
            </a:r>
          </a:p>
          <a:p>
            <a:pPr lvl="0"/>
            <a:r>
              <a:rPr lang="en-US" sz="2800" dirty="0">
                <a:solidFill>
                  <a:prstClr val="black"/>
                </a:solidFill>
              </a:rPr>
              <a:t>Most travelers prefer storefront travel agencies over OTAs</a:t>
            </a:r>
          </a:p>
          <a:p>
            <a:r>
              <a:rPr lang="en-US" sz="2800" dirty="0"/>
              <a:t>Middle East Broadband Access</a:t>
            </a:r>
          </a:p>
          <a:p>
            <a:pPr lvl="1"/>
            <a:r>
              <a:rPr lang="en-US" sz="2000" dirty="0">
                <a:solidFill>
                  <a:prstClr val="black"/>
                </a:solidFill>
              </a:rPr>
              <a:t>Households with fixed broadband: 17.1%</a:t>
            </a:r>
          </a:p>
          <a:p>
            <a:pPr lvl="1"/>
            <a:r>
              <a:rPr lang="en-US" sz="2000" dirty="0">
                <a:solidFill>
                  <a:prstClr val="black"/>
                </a:solidFill>
              </a:rPr>
              <a:t>Households with mobile 3G or 4G: 22.2%</a:t>
            </a:r>
          </a:p>
        </p:txBody>
      </p:sp>
      <p:sp>
        <p:nvSpPr>
          <p:cNvPr id="5" name="Title 4"/>
          <p:cNvSpPr>
            <a:spLocks noGrp="1"/>
          </p:cNvSpPr>
          <p:nvPr>
            <p:ph type="title"/>
          </p:nvPr>
        </p:nvSpPr>
        <p:spPr/>
        <p:txBody>
          <a:bodyPr/>
          <a:lstStyle/>
          <a:p>
            <a:r>
              <a:rPr lang="en-US" dirty="0"/>
              <a:t>Launch market: middle east</a:t>
            </a:r>
          </a:p>
        </p:txBody>
      </p:sp>
      <p:sp>
        <p:nvSpPr>
          <p:cNvPr id="6" name="TextBox 5"/>
          <p:cNvSpPr txBox="1"/>
          <p:nvPr/>
        </p:nvSpPr>
        <p:spPr>
          <a:xfrm>
            <a:off x="8753856" y="4804946"/>
            <a:ext cx="390144" cy="338554"/>
          </a:xfrm>
          <a:prstGeom prst="rect">
            <a:avLst/>
          </a:prstGeom>
          <a:noFill/>
        </p:spPr>
        <p:txBody>
          <a:bodyPr wrap="square" rtlCol="0">
            <a:spAutoFit/>
          </a:bodyPr>
          <a:lstStyle/>
          <a:p>
            <a:r>
              <a:rPr lang="en-US" sz="1600" b="1" dirty="0">
                <a:solidFill>
                  <a:prstClr val="black"/>
                </a:solidFill>
              </a:rPr>
              <a:t>11</a:t>
            </a:r>
          </a:p>
        </p:txBody>
      </p:sp>
    </p:spTree>
    <p:extLst>
      <p:ext uri="{BB962C8B-B14F-4D97-AF65-F5344CB8AC3E}">
        <p14:creationId xmlns:p14="http://schemas.microsoft.com/office/powerpoint/2010/main" val="2829071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882208"/>
            <a:ext cx="7391400" cy="3637919"/>
          </a:xfrm>
        </p:spPr>
        <p:txBody>
          <a:bodyPr/>
          <a:lstStyle/>
          <a:p>
            <a:r>
              <a:rPr lang="en-US" sz="2800" dirty="0"/>
              <a:t>Middle East agencies benefit from  </a:t>
            </a:r>
            <a:r>
              <a:rPr lang="en-US" sz="2800" dirty="0">
                <a:solidFill>
                  <a:srgbClr val="C00000"/>
                </a:solidFill>
                <a:latin typeface="Courier New" panose="02070309020205020404" pitchFamily="49" charset="0"/>
                <a:cs typeface="Courier New" panose="02070309020205020404" pitchFamily="49" charset="0"/>
              </a:rPr>
              <a:t>DOSSIER</a:t>
            </a:r>
            <a:endParaRPr lang="en-US" dirty="0"/>
          </a:p>
          <a:p>
            <a:pPr lvl="1"/>
            <a:r>
              <a:rPr lang="en-US" sz="2000" dirty="0"/>
              <a:t>Accelerate document confirmation and processing</a:t>
            </a:r>
          </a:p>
          <a:p>
            <a:pPr lvl="1"/>
            <a:r>
              <a:rPr lang="en-US" sz="2000" dirty="0"/>
              <a:t>Cut costs with less staff, or can use staff more efficiently</a:t>
            </a:r>
          </a:p>
          <a:p>
            <a:pPr lvl="1"/>
            <a:r>
              <a:rPr lang="en-US" sz="2000" dirty="0"/>
              <a:t>Improve satisfaction and retention (stickiness)</a:t>
            </a:r>
          </a:p>
          <a:p>
            <a:r>
              <a:rPr lang="en-US" sz="2800" dirty="0"/>
              <a:t>Middle East travelers benefit from  </a:t>
            </a:r>
            <a:r>
              <a:rPr lang="en-US" sz="2800" dirty="0">
                <a:solidFill>
                  <a:srgbClr val="C00000"/>
                </a:solidFill>
                <a:latin typeface="Courier New" panose="02070309020205020404" pitchFamily="49" charset="0"/>
                <a:cs typeface="Courier New" panose="02070309020205020404" pitchFamily="49" charset="0"/>
              </a:rPr>
              <a:t>DOSSIER</a:t>
            </a:r>
          </a:p>
          <a:p>
            <a:pPr lvl="1"/>
            <a:r>
              <a:rPr lang="en-US" sz="2000" dirty="0"/>
              <a:t>Receive accurate, current information on travel documents</a:t>
            </a:r>
          </a:p>
          <a:p>
            <a:pPr lvl="1"/>
            <a:r>
              <a:rPr lang="en-US" sz="2000" dirty="0"/>
              <a:t>Gain lead time in case of problems</a:t>
            </a:r>
          </a:p>
          <a:p>
            <a:pPr lvl="1"/>
            <a:r>
              <a:rPr lang="en-US" sz="2000" dirty="0"/>
              <a:t>Collect documents in advance of deadlines</a:t>
            </a:r>
          </a:p>
        </p:txBody>
      </p:sp>
      <p:sp>
        <p:nvSpPr>
          <p:cNvPr id="5" name="Title 4"/>
          <p:cNvSpPr>
            <a:spLocks noGrp="1"/>
          </p:cNvSpPr>
          <p:nvPr>
            <p:ph type="title"/>
          </p:nvPr>
        </p:nvSpPr>
        <p:spPr/>
        <p:txBody>
          <a:bodyPr/>
          <a:lstStyle/>
          <a:p>
            <a:r>
              <a:rPr lang="en-US" dirty="0"/>
              <a:t>Agent AND traveler benefits</a:t>
            </a:r>
          </a:p>
        </p:txBody>
      </p:sp>
      <p:sp>
        <p:nvSpPr>
          <p:cNvPr id="6" name="TextBox 5"/>
          <p:cNvSpPr txBox="1"/>
          <p:nvPr/>
        </p:nvSpPr>
        <p:spPr>
          <a:xfrm>
            <a:off x="8753856" y="4804946"/>
            <a:ext cx="390144" cy="338554"/>
          </a:xfrm>
          <a:prstGeom prst="rect">
            <a:avLst/>
          </a:prstGeom>
          <a:noFill/>
        </p:spPr>
        <p:txBody>
          <a:bodyPr wrap="square" rtlCol="0">
            <a:spAutoFit/>
          </a:bodyPr>
          <a:lstStyle/>
          <a:p>
            <a:r>
              <a:rPr lang="en-US" sz="1600" b="1" dirty="0">
                <a:solidFill>
                  <a:prstClr val="black"/>
                </a:solidFill>
              </a:rPr>
              <a:t>12</a:t>
            </a:r>
          </a:p>
        </p:txBody>
      </p:sp>
    </p:spTree>
    <p:extLst>
      <p:ext uri="{BB962C8B-B14F-4D97-AF65-F5344CB8AC3E}">
        <p14:creationId xmlns:p14="http://schemas.microsoft.com/office/powerpoint/2010/main" val="1589007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everyone wins with</a:t>
            </a:r>
            <a:endParaRPr lang="en-US" dirty="0">
              <a:solidFill>
                <a:srgbClr val="FFFFFF"/>
              </a:solidFill>
            </a:endParaRPr>
          </a:p>
        </p:txBody>
      </p:sp>
      <p:sp>
        <p:nvSpPr>
          <p:cNvPr id="6" name="Rectangle 5"/>
          <p:cNvSpPr/>
          <p:nvPr/>
        </p:nvSpPr>
        <p:spPr>
          <a:xfrm>
            <a:off x="4074146" y="-103804"/>
            <a:ext cx="2351926" cy="707886"/>
          </a:xfrm>
          <a:prstGeom prst="rect">
            <a:avLst/>
          </a:prstGeom>
        </p:spPr>
        <p:txBody>
          <a:bodyPr wrap="none">
            <a:spAutoFit/>
          </a:bodyPr>
          <a:lstStyle/>
          <a:p>
            <a:r>
              <a:rPr lang="en-US" sz="4000" b="1" dirty="0">
                <a:solidFill>
                  <a:srgbClr val="FFFFFF"/>
                </a:solidFill>
                <a:latin typeface="Courier New" panose="02070309020205020404" pitchFamily="49" charset="0"/>
                <a:cs typeface="Courier New" panose="02070309020205020404" pitchFamily="49" charset="0"/>
              </a:rPr>
              <a:t>DOSSIER</a:t>
            </a:r>
            <a:endParaRPr lang="en-US" sz="2000" dirty="0">
              <a:solidFill>
                <a:srgbClr val="FFFFFF"/>
              </a:solidFill>
            </a:endParaRPr>
          </a:p>
        </p:txBody>
      </p:sp>
      <p:sp>
        <p:nvSpPr>
          <p:cNvPr id="7" name="TextBox 6"/>
          <p:cNvSpPr txBox="1"/>
          <p:nvPr/>
        </p:nvSpPr>
        <p:spPr>
          <a:xfrm>
            <a:off x="8753856" y="4804946"/>
            <a:ext cx="390144" cy="338554"/>
          </a:xfrm>
          <a:prstGeom prst="rect">
            <a:avLst/>
          </a:prstGeom>
          <a:noFill/>
        </p:spPr>
        <p:txBody>
          <a:bodyPr wrap="square" rtlCol="0">
            <a:spAutoFit/>
          </a:bodyPr>
          <a:lstStyle/>
          <a:p>
            <a:r>
              <a:rPr lang="en-US" sz="1600" b="1" dirty="0">
                <a:solidFill>
                  <a:prstClr val="black"/>
                </a:solidFill>
              </a:rPr>
              <a:t>13</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182" y="604082"/>
            <a:ext cx="3024387" cy="453941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6613" y="604082"/>
            <a:ext cx="3024387" cy="4539418"/>
          </a:xfrm>
          <a:prstGeom prst="rect">
            <a:avLst/>
          </a:prstGeom>
        </p:spPr>
      </p:pic>
    </p:spTree>
    <p:extLst>
      <p:ext uri="{BB962C8B-B14F-4D97-AF65-F5344CB8AC3E}">
        <p14:creationId xmlns:p14="http://schemas.microsoft.com/office/powerpoint/2010/main" val="348836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An OPPORTUNITY for sabre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87105"/>
            <a:ext cx="5397500" cy="3243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7"/>
          <p:cNvSpPr>
            <a:spLocks noGrp="1"/>
          </p:cNvSpPr>
          <p:nvPr>
            <p:ph sz="half" idx="2"/>
          </p:nvPr>
        </p:nvSpPr>
        <p:spPr>
          <a:xfrm>
            <a:off x="5918200" y="957475"/>
            <a:ext cx="2948160" cy="2539157"/>
          </a:xfrm>
        </p:spPr>
        <p:txBody>
          <a:bodyPr/>
          <a:lstStyle/>
          <a:p>
            <a:r>
              <a:rPr lang="en-US" sz="1800" dirty="0"/>
              <a:t>Flat market share of 25% of all ME GDS bookings</a:t>
            </a:r>
            <a:endParaRPr lang="en-US" sz="1200" dirty="0"/>
          </a:p>
          <a:p>
            <a:endParaRPr lang="en-US" sz="1200" dirty="0"/>
          </a:p>
          <a:p>
            <a:r>
              <a:rPr lang="en-US" sz="1800" dirty="0"/>
              <a:t>ME travel market growing at 5% per year</a:t>
            </a:r>
          </a:p>
          <a:p>
            <a:endParaRPr lang="en-US" sz="1200" dirty="0"/>
          </a:p>
          <a:p>
            <a:r>
              <a:rPr lang="en-US" sz="1800" dirty="0"/>
              <a:t>Booking fee: $6.52/booking</a:t>
            </a:r>
          </a:p>
          <a:p>
            <a:endParaRPr lang="en-US" sz="1200" dirty="0"/>
          </a:p>
          <a:p>
            <a:r>
              <a:rPr lang="en-US" sz="1800" dirty="0"/>
              <a:t>Subscription fee: $350/year</a:t>
            </a:r>
          </a:p>
        </p:txBody>
      </p:sp>
      <p:sp>
        <p:nvSpPr>
          <p:cNvPr id="7" name="TextBox 6"/>
          <p:cNvSpPr txBox="1"/>
          <p:nvPr/>
        </p:nvSpPr>
        <p:spPr>
          <a:xfrm>
            <a:off x="8753856" y="4804946"/>
            <a:ext cx="390144" cy="338554"/>
          </a:xfrm>
          <a:prstGeom prst="rect">
            <a:avLst/>
          </a:prstGeom>
          <a:noFill/>
        </p:spPr>
        <p:txBody>
          <a:bodyPr wrap="square" rtlCol="0">
            <a:spAutoFit/>
          </a:bodyPr>
          <a:lstStyle/>
          <a:p>
            <a:r>
              <a:rPr lang="en-US" sz="1600" b="1" dirty="0">
                <a:solidFill>
                  <a:prstClr val="black"/>
                </a:solidFill>
              </a:rPr>
              <a:t>14</a:t>
            </a:r>
          </a:p>
        </p:txBody>
      </p:sp>
    </p:spTree>
    <p:extLst>
      <p:ext uri="{BB962C8B-B14F-4D97-AF65-F5344CB8AC3E}">
        <p14:creationId xmlns:p14="http://schemas.microsoft.com/office/powerpoint/2010/main" val="3211410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Cost projections</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525" y="1015999"/>
            <a:ext cx="5341850"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p:cNvSpPr>
            <a:spLocks noGrp="1"/>
          </p:cNvSpPr>
          <p:nvPr>
            <p:ph sz="half" idx="2"/>
          </p:nvPr>
        </p:nvSpPr>
        <p:spPr>
          <a:xfrm>
            <a:off x="5918200" y="957475"/>
            <a:ext cx="2860040" cy="3326972"/>
          </a:xfrm>
        </p:spPr>
        <p:txBody>
          <a:bodyPr/>
          <a:lstStyle/>
          <a:p>
            <a:r>
              <a:rPr lang="en-US" sz="1800" dirty="0"/>
              <a:t>IATA TIMATIC Fixed Fee: </a:t>
            </a:r>
          </a:p>
          <a:p>
            <a:r>
              <a:rPr lang="en-US" sz="1800" dirty="0"/>
              <a:t>$130,000</a:t>
            </a:r>
          </a:p>
          <a:p>
            <a:endParaRPr lang="en-US" sz="1200" dirty="0"/>
          </a:p>
          <a:p>
            <a:r>
              <a:rPr lang="en-US" sz="1800" dirty="0"/>
              <a:t>Assumed incentive fee:</a:t>
            </a:r>
          </a:p>
          <a:p>
            <a:r>
              <a:rPr lang="en-US" sz="1800" dirty="0"/>
              <a:t>$2.50 per booking</a:t>
            </a:r>
          </a:p>
          <a:p>
            <a:endParaRPr lang="en-US" sz="1400" dirty="0"/>
          </a:p>
          <a:p>
            <a:r>
              <a:rPr lang="en-US" sz="1800" dirty="0"/>
              <a:t>Development hours:</a:t>
            </a:r>
          </a:p>
          <a:p>
            <a:r>
              <a:rPr lang="en-US" sz="1800" dirty="0"/>
              <a:t>300 at $68.35 (blended rate)</a:t>
            </a:r>
          </a:p>
          <a:p>
            <a:endParaRPr lang="en-US" sz="1400" dirty="0"/>
          </a:p>
          <a:p>
            <a:r>
              <a:rPr lang="en-US" sz="1800" dirty="0"/>
              <a:t>Maintenance: 12% of development cost</a:t>
            </a:r>
          </a:p>
        </p:txBody>
      </p:sp>
      <p:sp>
        <p:nvSpPr>
          <p:cNvPr id="7" name="TextBox 6"/>
          <p:cNvSpPr txBox="1"/>
          <p:nvPr/>
        </p:nvSpPr>
        <p:spPr>
          <a:xfrm>
            <a:off x="8753856" y="4804946"/>
            <a:ext cx="390144" cy="338554"/>
          </a:xfrm>
          <a:prstGeom prst="rect">
            <a:avLst/>
          </a:prstGeom>
          <a:noFill/>
        </p:spPr>
        <p:txBody>
          <a:bodyPr wrap="square" rtlCol="0">
            <a:spAutoFit/>
          </a:bodyPr>
          <a:lstStyle/>
          <a:p>
            <a:r>
              <a:rPr lang="en-US" sz="1600" b="1" dirty="0">
                <a:solidFill>
                  <a:prstClr val="black"/>
                </a:solidFill>
              </a:rPr>
              <a:t>15</a:t>
            </a:r>
          </a:p>
        </p:txBody>
      </p:sp>
    </p:spTree>
    <p:extLst>
      <p:ext uri="{BB962C8B-B14F-4D97-AF65-F5344CB8AC3E}">
        <p14:creationId xmlns:p14="http://schemas.microsoft.com/office/powerpoint/2010/main" val="1240033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Revenue projections</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529" y="1029206"/>
            <a:ext cx="5341850"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7"/>
          <p:cNvSpPr>
            <a:spLocks noGrp="1"/>
          </p:cNvSpPr>
          <p:nvPr>
            <p:ph sz="half" idx="2"/>
          </p:nvPr>
        </p:nvSpPr>
        <p:spPr>
          <a:xfrm>
            <a:off x="5918200" y="957475"/>
            <a:ext cx="2948160" cy="1985159"/>
          </a:xfrm>
        </p:spPr>
        <p:txBody>
          <a:bodyPr/>
          <a:lstStyle/>
          <a:p>
            <a:r>
              <a:rPr lang="en-US" sz="1800" dirty="0"/>
              <a:t>Free cash flow breaks positive by Q2 2016</a:t>
            </a:r>
          </a:p>
          <a:p>
            <a:endParaRPr lang="en-US" sz="1200" dirty="0"/>
          </a:p>
          <a:p>
            <a:r>
              <a:rPr lang="en-US" sz="1800" dirty="0"/>
              <a:t>EBITDA breaks positive Q1 2016</a:t>
            </a:r>
          </a:p>
          <a:p>
            <a:endParaRPr lang="en-US" sz="1200" dirty="0"/>
          </a:p>
          <a:p>
            <a:r>
              <a:rPr lang="en-US" sz="1800" dirty="0"/>
              <a:t>Net present value: Five-year NPV $1.2 million</a:t>
            </a:r>
          </a:p>
        </p:txBody>
      </p:sp>
      <p:sp>
        <p:nvSpPr>
          <p:cNvPr id="6" name="TextBox 5"/>
          <p:cNvSpPr txBox="1"/>
          <p:nvPr/>
        </p:nvSpPr>
        <p:spPr>
          <a:xfrm>
            <a:off x="8753856" y="4804946"/>
            <a:ext cx="390144" cy="338554"/>
          </a:xfrm>
          <a:prstGeom prst="rect">
            <a:avLst/>
          </a:prstGeom>
          <a:noFill/>
        </p:spPr>
        <p:txBody>
          <a:bodyPr wrap="square" rtlCol="0">
            <a:spAutoFit/>
          </a:bodyPr>
          <a:lstStyle/>
          <a:p>
            <a:r>
              <a:rPr lang="en-US" sz="1600" b="1" dirty="0">
                <a:solidFill>
                  <a:prstClr val="black"/>
                </a:solidFill>
              </a:rPr>
              <a:t>16</a:t>
            </a:r>
          </a:p>
        </p:txBody>
      </p:sp>
    </p:spTree>
    <p:extLst>
      <p:ext uri="{BB962C8B-B14F-4D97-AF65-F5344CB8AC3E}">
        <p14:creationId xmlns:p14="http://schemas.microsoft.com/office/powerpoint/2010/main" val="2757069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scalability</a:t>
            </a:r>
          </a:p>
        </p:txBody>
      </p:sp>
      <p:sp>
        <p:nvSpPr>
          <p:cNvPr id="7" name="TextBox 6"/>
          <p:cNvSpPr txBox="1"/>
          <p:nvPr/>
        </p:nvSpPr>
        <p:spPr>
          <a:xfrm>
            <a:off x="8753856" y="4804946"/>
            <a:ext cx="390144" cy="338554"/>
          </a:xfrm>
          <a:prstGeom prst="rect">
            <a:avLst/>
          </a:prstGeom>
          <a:noFill/>
        </p:spPr>
        <p:txBody>
          <a:bodyPr wrap="square" rtlCol="0">
            <a:spAutoFit/>
          </a:bodyPr>
          <a:lstStyle/>
          <a:p>
            <a:r>
              <a:rPr lang="en-US" sz="1600" b="1" dirty="0">
                <a:solidFill>
                  <a:prstClr val="black"/>
                </a:solidFill>
              </a:rPr>
              <a:t>17</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1891" y="2715483"/>
            <a:ext cx="1478466" cy="1480835"/>
          </a:xfrm>
          <a:prstGeom prst="rect">
            <a:avLst/>
          </a:prstGeom>
        </p:spPr>
      </p:pic>
      <p:sp>
        <p:nvSpPr>
          <p:cNvPr id="10" name="Rectangle 9"/>
          <p:cNvSpPr/>
          <p:nvPr/>
        </p:nvSpPr>
        <p:spPr>
          <a:xfrm>
            <a:off x="3155512" y="4389448"/>
            <a:ext cx="2831224" cy="415498"/>
          </a:xfrm>
          <a:prstGeom prst="rect">
            <a:avLst/>
          </a:prstGeom>
        </p:spPr>
        <p:txBody>
          <a:bodyPr wrap="none">
            <a:spAutoFit/>
          </a:bodyPr>
          <a:lstStyle/>
          <a:p>
            <a:pPr lvl="0">
              <a:lnSpc>
                <a:spcPct val="75000"/>
              </a:lnSpc>
              <a:spcBef>
                <a:spcPts val="1800"/>
              </a:spcBef>
            </a:pPr>
            <a:r>
              <a:rPr lang="en-US" sz="2800" b="1" dirty="0">
                <a:solidFill>
                  <a:prstClr val="black"/>
                </a:solidFill>
                <a:latin typeface="Arial Narrow" pitchFamily="34" charset="0"/>
              </a:rPr>
              <a:t>Additional markets</a:t>
            </a:r>
          </a:p>
        </p:txBody>
      </p:sp>
      <p:grpSp>
        <p:nvGrpSpPr>
          <p:cNvPr id="12" name="Group 11"/>
          <p:cNvGrpSpPr/>
          <p:nvPr/>
        </p:nvGrpSpPr>
        <p:grpSpPr>
          <a:xfrm>
            <a:off x="5723523" y="813598"/>
            <a:ext cx="3286477" cy="1875696"/>
            <a:chOff x="5723523" y="813598"/>
            <a:chExt cx="3286477" cy="1875696"/>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9811" y="813598"/>
              <a:ext cx="1993900" cy="5715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9186" y="1405735"/>
              <a:ext cx="1914525" cy="657225"/>
            </a:xfrm>
            <a:prstGeom prst="rect">
              <a:avLst/>
            </a:prstGeom>
          </p:spPr>
        </p:pic>
        <p:sp>
          <p:nvSpPr>
            <p:cNvPr id="11" name="Rectangle 10"/>
            <p:cNvSpPr/>
            <p:nvPr/>
          </p:nvSpPr>
          <p:spPr>
            <a:xfrm>
              <a:off x="5723523" y="2273796"/>
              <a:ext cx="3286477" cy="415498"/>
            </a:xfrm>
            <a:prstGeom prst="rect">
              <a:avLst/>
            </a:prstGeom>
          </p:spPr>
          <p:txBody>
            <a:bodyPr wrap="none">
              <a:spAutoFit/>
            </a:bodyPr>
            <a:lstStyle/>
            <a:p>
              <a:pPr lvl="0">
                <a:lnSpc>
                  <a:spcPct val="75000"/>
                </a:lnSpc>
                <a:spcBef>
                  <a:spcPts val="1800"/>
                </a:spcBef>
              </a:pPr>
              <a:r>
                <a:rPr lang="en-US" sz="2800" b="1" dirty="0">
                  <a:solidFill>
                    <a:prstClr val="black"/>
                  </a:solidFill>
                  <a:latin typeface="Arial Narrow" pitchFamily="34" charset="0"/>
                </a:rPr>
                <a:t>Third-party expediters</a:t>
              </a:r>
            </a:p>
          </p:txBody>
        </p:sp>
      </p:gr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6094" y="813598"/>
            <a:ext cx="1102905" cy="1248760"/>
          </a:xfrm>
          <a:prstGeom prst="rect">
            <a:avLst/>
          </a:prstGeom>
        </p:spPr>
      </p:pic>
      <p:sp>
        <p:nvSpPr>
          <p:cNvPr id="15" name="Rectangle 14"/>
          <p:cNvSpPr/>
          <p:nvPr/>
        </p:nvSpPr>
        <p:spPr>
          <a:xfrm>
            <a:off x="101600" y="2273796"/>
            <a:ext cx="3239990" cy="415498"/>
          </a:xfrm>
          <a:prstGeom prst="rect">
            <a:avLst/>
          </a:prstGeom>
        </p:spPr>
        <p:txBody>
          <a:bodyPr wrap="none">
            <a:spAutoFit/>
          </a:bodyPr>
          <a:lstStyle/>
          <a:p>
            <a:pPr lvl="0">
              <a:lnSpc>
                <a:spcPct val="75000"/>
              </a:lnSpc>
              <a:spcBef>
                <a:spcPts val="1800"/>
              </a:spcBef>
            </a:pPr>
            <a:r>
              <a:rPr lang="en-US" sz="2800" b="1" dirty="0">
                <a:solidFill>
                  <a:prstClr val="black"/>
                </a:solidFill>
                <a:latin typeface="Arial Narrow" pitchFamily="34" charset="0"/>
              </a:rPr>
              <a:t>Document downloads</a:t>
            </a:r>
          </a:p>
        </p:txBody>
      </p:sp>
    </p:spTree>
    <p:extLst>
      <p:ext uri="{BB962C8B-B14F-4D97-AF65-F5344CB8AC3E}">
        <p14:creationId xmlns:p14="http://schemas.microsoft.com/office/powerpoint/2010/main" val="3449782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Questions and answers</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852" y="1161935"/>
            <a:ext cx="3376905" cy="312699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7840" y="1825454"/>
            <a:ext cx="1200927" cy="1799951"/>
          </a:xfrm>
          <a:prstGeom prst="rect">
            <a:avLst/>
          </a:prstGeom>
        </p:spPr>
      </p:pic>
      <p:sp>
        <p:nvSpPr>
          <p:cNvPr id="14" name="Rectangle 13"/>
          <p:cNvSpPr/>
          <p:nvPr/>
        </p:nvSpPr>
        <p:spPr>
          <a:xfrm>
            <a:off x="6177144" y="2366100"/>
            <a:ext cx="2552302" cy="718658"/>
          </a:xfrm>
          <a:prstGeom prst="rect">
            <a:avLst/>
          </a:prstGeom>
        </p:spPr>
        <p:txBody>
          <a:bodyPr wrap="none">
            <a:spAutoFit/>
          </a:bodyPr>
          <a:lstStyle/>
          <a:p>
            <a:pPr lvl="0">
              <a:lnSpc>
                <a:spcPct val="90000"/>
              </a:lnSpc>
              <a:spcBef>
                <a:spcPts val="1800"/>
              </a:spcBef>
            </a:pPr>
            <a:r>
              <a:rPr lang="en-US" sz="4400" b="1" dirty="0">
                <a:solidFill>
                  <a:srgbClr val="C00000"/>
                </a:solidFill>
                <a:latin typeface="Courier New" panose="02070309020205020404" pitchFamily="49" charset="0"/>
                <a:cs typeface="Courier New" panose="02070309020205020404" pitchFamily="49" charset="0"/>
              </a:rPr>
              <a:t>DOSSIER</a:t>
            </a:r>
          </a:p>
        </p:txBody>
      </p:sp>
      <p:sp>
        <p:nvSpPr>
          <p:cNvPr id="7" name="TextBox 6"/>
          <p:cNvSpPr txBox="1"/>
          <p:nvPr/>
        </p:nvSpPr>
        <p:spPr>
          <a:xfrm>
            <a:off x="8753856" y="4804946"/>
            <a:ext cx="390144" cy="338554"/>
          </a:xfrm>
          <a:prstGeom prst="rect">
            <a:avLst/>
          </a:prstGeom>
          <a:noFill/>
        </p:spPr>
        <p:txBody>
          <a:bodyPr wrap="square" rtlCol="0">
            <a:spAutoFit/>
          </a:bodyPr>
          <a:lstStyle/>
          <a:p>
            <a:r>
              <a:rPr lang="en-US" sz="1600" b="1" dirty="0">
                <a:solidFill>
                  <a:prstClr val="black"/>
                </a:solidFill>
              </a:rPr>
              <a:t>18</a:t>
            </a:r>
          </a:p>
        </p:txBody>
      </p:sp>
    </p:spTree>
    <p:extLst>
      <p:ext uri="{BB962C8B-B14F-4D97-AF65-F5344CB8AC3E}">
        <p14:creationId xmlns:p14="http://schemas.microsoft.com/office/powerpoint/2010/main" val="3975703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Questions and answers</a:t>
            </a:r>
          </a:p>
        </p:txBody>
      </p:sp>
      <p:sp>
        <p:nvSpPr>
          <p:cNvPr id="6" name="TextBox 5"/>
          <p:cNvSpPr txBox="1"/>
          <p:nvPr/>
        </p:nvSpPr>
        <p:spPr>
          <a:xfrm>
            <a:off x="152397" y="594792"/>
            <a:ext cx="4657597" cy="1877437"/>
          </a:xfrm>
          <a:prstGeom prst="rect">
            <a:avLst/>
          </a:prstGeom>
          <a:noFill/>
        </p:spPr>
        <p:txBody>
          <a:bodyPr wrap="square" rtlCol="0">
            <a:spAutoFit/>
          </a:bodyPr>
          <a:lstStyle/>
          <a:p>
            <a:r>
              <a:rPr lang="en-US" b="1" dirty="0"/>
              <a:t>Very special thanks to our team mentors:</a:t>
            </a:r>
          </a:p>
          <a:p>
            <a:r>
              <a:rPr lang="en-US" sz="2000" b="1" dirty="0"/>
              <a:t>Ashley Bynum		Adam Gainey</a:t>
            </a:r>
          </a:p>
          <a:p>
            <a:r>
              <a:rPr lang="en-US" sz="2000" b="1" dirty="0"/>
              <a:t>Kate Feller		Matt Swinton</a:t>
            </a:r>
          </a:p>
          <a:p>
            <a:endParaRPr lang="en-US" sz="2000" b="1" dirty="0"/>
          </a:p>
          <a:p>
            <a:r>
              <a:rPr lang="en-US" b="1" dirty="0"/>
              <a:t>Thanks to our SMEs, who graciously assisted us:</a:t>
            </a:r>
            <a:r>
              <a:rPr lang="en-US" sz="2000" b="1" dirty="0"/>
              <a:t>		</a:t>
            </a:r>
          </a:p>
        </p:txBody>
      </p:sp>
      <p:sp>
        <p:nvSpPr>
          <p:cNvPr id="7" name="TextBox 6"/>
          <p:cNvSpPr txBox="1"/>
          <p:nvPr/>
        </p:nvSpPr>
        <p:spPr>
          <a:xfrm>
            <a:off x="152398" y="2111901"/>
            <a:ext cx="2423905" cy="2893100"/>
          </a:xfrm>
          <a:prstGeom prst="rect">
            <a:avLst/>
          </a:prstGeom>
          <a:noFill/>
        </p:spPr>
        <p:txBody>
          <a:bodyPr wrap="square" rtlCol="0">
            <a:spAutoFit/>
          </a:bodyPr>
          <a:lstStyle/>
          <a:p>
            <a:r>
              <a:rPr lang="en-US" sz="1600" b="1" dirty="0"/>
              <a:t>Alan Baumgarten</a:t>
            </a:r>
          </a:p>
          <a:p>
            <a:r>
              <a:rPr lang="en-US" sz="1600" b="1" dirty="0"/>
              <a:t>Randal Beasley</a:t>
            </a:r>
          </a:p>
          <a:p>
            <a:r>
              <a:rPr lang="en-US" sz="1600" b="1" dirty="0"/>
              <a:t>Steve </a:t>
            </a:r>
            <a:r>
              <a:rPr lang="en-US" sz="1600" b="1" dirty="0" err="1"/>
              <a:t>Chomik</a:t>
            </a:r>
            <a:endParaRPr lang="en-US" sz="1600" b="1" dirty="0"/>
          </a:p>
          <a:p>
            <a:r>
              <a:rPr lang="en-US" sz="1600" b="1" dirty="0"/>
              <a:t>Charles </a:t>
            </a:r>
            <a:r>
              <a:rPr lang="en-US" sz="1600" b="1" dirty="0" err="1"/>
              <a:t>Comar</a:t>
            </a:r>
            <a:endParaRPr lang="en-US" sz="1600" b="1" dirty="0"/>
          </a:p>
          <a:p>
            <a:r>
              <a:rPr lang="en-US" sz="1600" b="1" dirty="0"/>
              <a:t>Gerry Davis</a:t>
            </a:r>
          </a:p>
          <a:p>
            <a:r>
              <a:rPr lang="en-US" sz="1600" b="1" dirty="0"/>
              <a:t>Joe Dyer</a:t>
            </a:r>
          </a:p>
          <a:p>
            <a:r>
              <a:rPr lang="en-US" sz="1600" b="1" dirty="0" err="1"/>
              <a:t>Joakim</a:t>
            </a:r>
            <a:r>
              <a:rPr lang="en-US" sz="1600" b="1" dirty="0"/>
              <a:t> </a:t>
            </a:r>
            <a:r>
              <a:rPr lang="en-US" sz="1600" b="1" dirty="0" err="1"/>
              <a:t>Everstin</a:t>
            </a:r>
            <a:endParaRPr lang="en-US" sz="1600" b="1" dirty="0"/>
          </a:p>
          <a:p>
            <a:r>
              <a:rPr lang="en-US" sz="1600" b="1" dirty="0"/>
              <a:t>Christen Garcia</a:t>
            </a:r>
          </a:p>
          <a:p>
            <a:r>
              <a:rPr lang="en-US" sz="1600" b="1" dirty="0"/>
              <a:t>Steve </a:t>
            </a:r>
            <a:r>
              <a:rPr lang="en-US" sz="1600" b="1" dirty="0" err="1"/>
              <a:t>Gillon</a:t>
            </a:r>
            <a:endParaRPr lang="en-US" sz="1600" b="1" dirty="0"/>
          </a:p>
          <a:p>
            <a:r>
              <a:rPr lang="en-US" sz="1600" b="1" dirty="0"/>
              <a:t>Kristen Jarmon</a:t>
            </a:r>
          </a:p>
          <a:p>
            <a:r>
              <a:rPr lang="en-US" sz="1600" b="1" dirty="0"/>
              <a:t>Julian Macagno</a:t>
            </a:r>
          </a:p>
        </p:txBody>
      </p:sp>
      <p:sp>
        <p:nvSpPr>
          <p:cNvPr id="8" name="TextBox 7"/>
          <p:cNvSpPr txBox="1"/>
          <p:nvPr/>
        </p:nvSpPr>
        <p:spPr>
          <a:xfrm>
            <a:off x="2830282" y="2111901"/>
            <a:ext cx="2423905" cy="2893100"/>
          </a:xfrm>
          <a:prstGeom prst="rect">
            <a:avLst/>
          </a:prstGeom>
          <a:noFill/>
        </p:spPr>
        <p:txBody>
          <a:bodyPr wrap="square" rtlCol="0">
            <a:spAutoFit/>
          </a:bodyPr>
          <a:lstStyle/>
          <a:p>
            <a:r>
              <a:rPr lang="en-US" sz="1600" b="1" dirty="0"/>
              <a:t>Alex </a:t>
            </a:r>
            <a:r>
              <a:rPr lang="en-US" sz="1600" b="1" dirty="0" err="1"/>
              <a:t>Meneghello</a:t>
            </a:r>
            <a:endParaRPr lang="en-US" sz="1600" b="1" dirty="0"/>
          </a:p>
          <a:p>
            <a:r>
              <a:rPr lang="en-US" sz="1600" b="1" dirty="0"/>
              <a:t>Michael Minor</a:t>
            </a:r>
          </a:p>
          <a:p>
            <a:r>
              <a:rPr lang="en-US" sz="1600" b="1" dirty="0"/>
              <a:t>Kyle Moore</a:t>
            </a:r>
          </a:p>
          <a:p>
            <a:r>
              <a:rPr lang="en-US" sz="1600" b="1" dirty="0"/>
              <a:t>Jenna </a:t>
            </a:r>
            <a:r>
              <a:rPr lang="en-US" sz="1600" b="1" dirty="0" err="1"/>
              <a:t>Pieschel</a:t>
            </a:r>
            <a:endParaRPr lang="en-US" sz="1600" b="1" dirty="0"/>
          </a:p>
          <a:p>
            <a:r>
              <a:rPr lang="en-US" sz="1600" b="1" dirty="0"/>
              <a:t>Tim Powell</a:t>
            </a:r>
          </a:p>
          <a:p>
            <a:r>
              <a:rPr lang="en-US" sz="1600" b="1" dirty="0"/>
              <a:t>Jenna Reynolds</a:t>
            </a:r>
          </a:p>
          <a:p>
            <a:r>
              <a:rPr lang="en-US" sz="1600" b="1" dirty="0"/>
              <a:t>Emily Stafford</a:t>
            </a:r>
          </a:p>
          <a:p>
            <a:r>
              <a:rPr lang="en-US" sz="1600" b="1" dirty="0"/>
              <a:t>Jane Strauss</a:t>
            </a:r>
          </a:p>
          <a:p>
            <a:r>
              <a:rPr lang="en-US" sz="1600" b="1" dirty="0"/>
              <a:t>Peter Terrana</a:t>
            </a:r>
          </a:p>
          <a:p>
            <a:r>
              <a:rPr lang="en-US" sz="1600" b="1" dirty="0"/>
              <a:t>Joanna Thompson</a:t>
            </a:r>
          </a:p>
          <a:p>
            <a:r>
              <a:rPr lang="en-US" sz="1600" b="1" dirty="0"/>
              <a:t>Emma Wilson</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2674" y="1658057"/>
            <a:ext cx="2569245" cy="2379103"/>
          </a:xfrm>
          <a:prstGeom prst="rect">
            <a:avLst/>
          </a:prstGeom>
        </p:spPr>
      </p:pic>
      <p:sp>
        <p:nvSpPr>
          <p:cNvPr id="11" name="TextBox 10"/>
          <p:cNvSpPr txBox="1"/>
          <p:nvPr/>
        </p:nvSpPr>
        <p:spPr>
          <a:xfrm>
            <a:off x="8753856" y="4804946"/>
            <a:ext cx="390144" cy="338554"/>
          </a:xfrm>
          <a:prstGeom prst="rect">
            <a:avLst/>
          </a:prstGeom>
          <a:noFill/>
        </p:spPr>
        <p:txBody>
          <a:bodyPr wrap="square" rtlCol="0">
            <a:spAutoFit/>
          </a:bodyPr>
          <a:lstStyle/>
          <a:p>
            <a:r>
              <a:rPr lang="en-US" sz="1600" b="1" dirty="0">
                <a:solidFill>
                  <a:prstClr val="black"/>
                </a:solidFill>
              </a:rPr>
              <a:t>19</a:t>
            </a:r>
          </a:p>
        </p:txBody>
      </p:sp>
    </p:spTree>
    <p:extLst>
      <p:ext uri="{BB962C8B-B14F-4D97-AF65-F5344CB8AC3E}">
        <p14:creationId xmlns:p14="http://schemas.microsoft.com/office/powerpoint/2010/main" val="604675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Travel document issues: travelers</a:t>
            </a:r>
          </a:p>
        </p:txBody>
      </p:sp>
      <p:sp>
        <p:nvSpPr>
          <p:cNvPr id="6" name="Content Placeholder 1"/>
          <p:cNvSpPr>
            <a:spLocks noGrp="1"/>
          </p:cNvSpPr>
          <p:nvPr>
            <p:ph sz="half" idx="1"/>
          </p:nvPr>
        </p:nvSpPr>
        <p:spPr>
          <a:xfrm>
            <a:off x="304799" y="815935"/>
            <a:ext cx="8425543" cy="4404283"/>
          </a:xfrm>
        </p:spPr>
        <p:txBody>
          <a:bodyPr vert="horz" wrap="square" lIns="0" tIns="45720" rIns="0" bIns="0" rtlCol="0">
            <a:spAutoFit/>
          </a:bodyPr>
          <a:lstStyle/>
          <a:p>
            <a:pPr>
              <a:lnSpc>
                <a:spcPct val="90000"/>
              </a:lnSpc>
              <a:spcBef>
                <a:spcPts val="1800"/>
              </a:spcBef>
            </a:pPr>
            <a:r>
              <a:rPr lang="en-US" sz="2800" dirty="0"/>
              <a:t>Required documents for some destinations are extensive and strict</a:t>
            </a:r>
          </a:p>
          <a:p>
            <a:pPr>
              <a:lnSpc>
                <a:spcPct val="90000"/>
              </a:lnSpc>
              <a:spcBef>
                <a:spcPts val="1800"/>
              </a:spcBef>
            </a:pPr>
            <a:r>
              <a:rPr lang="en-US" sz="2800" dirty="0"/>
              <a:t>Travelers from some countries face extra scrutiny or require more travel documents</a:t>
            </a:r>
            <a:endParaRPr lang="en-US" dirty="0"/>
          </a:p>
          <a:p>
            <a:pPr>
              <a:lnSpc>
                <a:spcPct val="90000"/>
              </a:lnSpc>
              <a:spcBef>
                <a:spcPts val="1800"/>
              </a:spcBef>
            </a:pPr>
            <a:r>
              <a:rPr lang="en-US" sz="2800" dirty="0"/>
              <a:t>2012: People denied U.S. visas due to applications that did not comply with regulations:</a:t>
            </a:r>
          </a:p>
          <a:p>
            <a:pPr algn="ctr">
              <a:lnSpc>
                <a:spcPct val="100000"/>
              </a:lnSpc>
              <a:spcBef>
                <a:spcPts val="1800"/>
              </a:spcBef>
            </a:pPr>
            <a:r>
              <a:rPr lang="en-US" sz="4400" dirty="0"/>
              <a:t>105,677</a:t>
            </a:r>
          </a:p>
          <a:p>
            <a:pPr algn="ctr">
              <a:lnSpc>
                <a:spcPct val="100000"/>
              </a:lnSpc>
              <a:spcBef>
                <a:spcPts val="600"/>
              </a:spcBef>
            </a:pPr>
            <a:r>
              <a:rPr lang="en-US" sz="2800" dirty="0"/>
              <a:t>Denied on second attempt: 35,930</a:t>
            </a:r>
          </a:p>
        </p:txBody>
      </p:sp>
      <p:sp>
        <p:nvSpPr>
          <p:cNvPr id="4" name="TextBox 3"/>
          <p:cNvSpPr txBox="1"/>
          <p:nvPr/>
        </p:nvSpPr>
        <p:spPr>
          <a:xfrm>
            <a:off x="8866360" y="4804946"/>
            <a:ext cx="277640" cy="338554"/>
          </a:xfrm>
          <a:prstGeom prst="rect">
            <a:avLst/>
          </a:prstGeom>
          <a:noFill/>
        </p:spPr>
        <p:txBody>
          <a:bodyPr wrap="none" rtlCol="0">
            <a:spAutoFit/>
          </a:bodyPr>
          <a:lstStyle/>
          <a:p>
            <a:r>
              <a:rPr lang="en-US" sz="1600" b="1" dirty="0"/>
              <a:t>2</a:t>
            </a:r>
          </a:p>
        </p:txBody>
      </p:sp>
    </p:spTree>
    <p:extLst>
      <p:ext uri="{BB962C8B-B14F-4D97-AF65-F5344CB8AC3E}">
        <p14:creationId xmlns:p14="http://schemas.microsoft.com/office/powerpoint/2010/main" val="1428326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APPENDIX</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852" y="1161935"/>
            <a:ext cx="3376905" cy="312699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7840" y="1825454"/>
            <a:ext cx="1200927" cy="1799951"/>
          </a:xfrm>
          <a:prstGeom prst="rect">
            <a:avLst/>
          </a:prstGeom>
        </p:spPr>
      </p:pic>
      <p:sp>
        <p:nvSpPr>
          <p:cNvPr id="14" name="Rectangle 13"/>
          <p:cNvSpPr/>
          <p:nvPr/>
        </p:nvSpPr>
        <p:spPr>
          <a:xfrm>
            <a:off x="6177144" y="2366100"/>
            <a:ext cx="2552302" cy="718658"/>
          </a:xfrm>
          <a:prstGeom prst="rect">
            <a:avLst/>
          </a:prstGeom>
        </p:spPr>
        <p:txBody>
          <a:bodyPr wrap="none">
            <a:spAutoFit/>
          </a:bodyPr>
          <a:lstStyle/>
          <a:p>
            <a:pPr>
              <a:lnSpc>
                <a:spcPct val="90000"/>
              </a:lnSpc>
              <a:spcBef>
                <a:spcPts val="1800"/>
              </a:spcBef>
            </a:pPr>
            <a:r>
              <a:rPr lang="en-US" sz="4400" b="1" dirty="0">
                <a:solidFill>
                  <a:srgbClr val="C00000"/>
                </a:solidFill>
                <a:latin typeface="Courier New" panose="02070309020205020404" pitchFamily="49" charset="0"/>
                <a:cs typeface="Courier New" panose="02070309020205020404" pitchFamily="49" charset="0"/>
              </a:rPr>
              <a:t>DOSSIER</a:t>
            </a:r>
          </a:p>
        </p:txBody>
      </p:sp>
    </p:spTree>
    <p:extLst>
      <p:ext uri="{BB962C8B-B14F-4D97-AF65-F5344CB8AC3E}">
        <p14:creationId xmlns:p14="http://schemas.microsoft.com/office/powerpoint/2010/main" val="2276342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Sensitivity analysis</a:t>
            </a:r>
          </a:p>
        </p:txBody>
      </p:sp>
      <p:graphicFrame>
        <p:nvGraphicFramePr>
          <p:cNvPr id="7" name="Chart 6"/>
          <p:cNvGraphicFramePr>
            <a:graphicFrameLocks/>
          </p:cNvGraphicFramePr>
          <p:nvPr>
            <p:extLst>
              <p:ext uri="{D42A27DB-BD31-4B8C-83A1-F6EECF244321}">
                <p14:modId xmlns:p14="http://schemas.microsoft.com/office/powerpoint/2010/main" val="1729664901"/>
              </p:ext>
            </p:extLst>
          </p:nvPr>
        </p:nvGraphicFramePr>
        <p:xfrm>
          <a:off x="554736" y="689384"/>
          <a:ext cx="4114800" cy="21282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051705845"/>
              </p:ext>
            </p:extLst>
          </p:nvPr>
        </p:nvGraphicFramePr>
        <p:xfrm>
          <a:off x="4700016" y="684050"/>
          <a:ext cx="3834384" cy="2133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1981021815"/>
              </p:ext>
            </p:extLst>
          </p:nvPr>
        </p:nvGraphicFramePr>
        <p:xfrm>
          <a:off x="4681728" y="2863710"/>
          <a:ext cx="3791712" cy="21105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a:graphicFrameLocks/>
          </p:cNvGraphicFramePr>
          <p:nvPr>
            <p:extLst>
              <p:ext uri="{D42A27DB-BD31-4B8C-83A1-F6EECF244321}">
                <p14:modId xmlns:p14="http://schemas.microsoft.com/office/powerpoint/2010/main" val="1340540352"/>
              </p:ext>
            </p:extLst>
          </p:nvPr>
        </p:nvGraphicFramePr>
        <p:xfrm>
          <a:off x="494778" y="2743201"/>
          <a:ext cx="4202482" cy="217717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13287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Labor matrix</a:t>
            </a:r>
          </a:p>
        </p:txBody>
      </p:sp>
      <p:sp>
        <p:nvSpPr>
          <p:cNvPr id="3" name="Content Placeholder 2"/>
          <p:cNvSpPr>
            <a:spLocks noGrp="1"/>
          </p:cNvSpPr>
          <p:nvPr>
            <p:ph sz="half" idx="1"/>
          </p:nvPr>
        </p:nvSpPr>
        <p:spPr>
          <a:xfrm>
            <a:off x="304800" y="735904"/>
            <a:ext cx="2548128" cy="1338828"/>
          </a:xfrm>
        </p:spPr>
        <p:txBody>
          <a:bodyPr/>
          <a:lstStyle/>
          <a:p>
            <a:r>
              <a:rPr lang="en-US" sz="1800" dirty="0"/>
              <a:t>2014 Labor Rates</a:t>
            </a:r>
          </a:p>
          <a:p>
            <a:pPr lvl="1"/>
            <a:r>
              <a:rPr lang="en-US" sz="1400" dirty="0"/>
              <a:t>Onshore Rate:	$106.17 </a:t>
            </a:r>
          </a:p>
          <a:p>
            <a:pPr lvl="1"/>
            <a:r>
              <a:rPr lang="en-US" sz="1400" dirty="0"/>
              <a:t>Offshore Rate:	$34.46 </a:t>
            </a:r>
          </a:p>
          <a:p>
            <a:pPr lvl="1"/>
            <a:r>
              <a:rPr lang="en-US" sz="1400" dirty="0"/>
              <a:t>Blended Rate:	$68.35 </a:t>
            </a:r>
          </a:p>
        </p:txBody>
      </p:sp>
      <p:sp>
        <p:nvSpPr>
          <p:cNvPr id="7" name="Content Placeholder 2"/>
          <p:cNvSpPr>
            <a:spLocks noGrp="1"/>
          </p:cNvSpPr>
          <p:nvPr>
            <p:ph sz="half" idx="1"/>
          </p:nvPr>
        </p:nvSpPr>
        <p:spPr>
          <a:xfrm>
            <a:off x="6169152" y="729808"/>
            <a:ext cx="2779776" cy="1686616"/>
          </a:xfrm>
        </p:spPr>
        <p:txBody>
          <a:bodyPr/>
          <a:lstStyle/>
          <a:p>
            <a:r>
              <a:rPr lang="en-US" sz="1800" dirty="0"/>
              <a:t>Utilization</a:t>
            </a:r>
            <a:endParaRPr lang="en-US" sz="800" dirty="0"/>
          </a:p>
          <a:p>
            <a:pPr lvl="1"/>
            <a:r>
              <a:rPr lang="en-US" sz="1400" dirty="0">
                <a:solidFill>
                  <a:prstClr val="black"/>
                </a:solidFill>
              </a:rPr>
              <a:t>Oct 2014:	139 hours</a:t>
            </a:r>
          </a:p>
          <a:p>
            <a:pPr lvl="1"/>
            <a:r>
              <a:rPr lang="en-US" sz="1400" dirty="0">
                <a:solidFill>
                  <a:prstClr val="black"/>
                </a:solidFill>
              </a:rPr>
              <a:t>Nov 2014:	168 hours</a:t>
            </a:r>
          </a:p>
          <a:p>
            <a:pPr lvl="1"/>
            <a:r>
              <a:rPr lang="en-US" sz="1400" dirty="0">
                <a:solidFill>
                  <a:prstClr val="black"/>
                </a:solidFill>
              </a:rPr>
              <a:t>Dec 2014	108 hours</a:t>
            </a:r>
          </a:p>
          <a:p>
            <a:pPr lvl="1"/>
            <a:r>
              <a:rPr lang="en-US" sz="1400" dirty="0">
                <a:solidFill>
                  <a:prstClr val="black"/>
                </a:solidFill>
              </a:rPr>
              <a:t>Jan 2015:	126 hours</a:t>
            </a:r>
          </a:p>
        </p:txBody>
      </p:sp>
      <p:sp>
        <p:nvSpPr>
          <p:cNvPr id="2" name="Rectangle 1"/>
          <p:cNvSpPr/>
          <p:nvPr/>
        </p:nvSpPr>
        <p:spPr>
          <a:xfrm>
            <a:off x="3192780" y="705615"/>
            <a:ext cx="2636520" cy="1732782"/>
          </a:xfrm>
          <a:prstGeom prst="rect">
            <a:avLst/>
          </a:prstGeom>
        </p:spPr>
        <p:txBody>
          <a:bodyPr wrap="square">
            <a:spAutoFit/>
          </a:bodyPr>
          <a:lstStyle/>
          <a:p>
            <a:pPr lvl="0">
              <a:lnSpc>
                <a:spcPct val="90000"/>
              </a:lnSpc>
              <a:spcBef>
                <a:spcPts val="1800"/>
              </a:spcBef>
            </a:pPr>
            <a:r>
              <a:rPr lang="en-US" b="1" dirty="0">
                <a:solidFill>
                  <a:prstClr val="black"/>
                </a:solidFill>
                <a:latin typeface="Arial Narrow" pitchFamily="34" charset="0"/>
              </a:rPr>
              <a:t>2015 Labor Rates</a:t>
            </a:r>
          </a:p>
          <a:p>
            <a:pPr marL="285750" lvl="1" indent="-231775">
              <a:lnSpc>
                <a:spcPct val="90000"/>
              </a:lnSpc>
              <a:spcBef>
                <a:spcPts val="1200"/>
              </a:spcBef>
              <a:buClr>
                <a:srgbClr val="E5000A"/>
              </a:buClr>
              <a:buFont typeface="Arial" pitchFamily="34" charset="0"/>
              <a:buChar char="•"/>
            </a:pPr>
            <a:r>
              <a:rPr lang="en-US" sz="1400" i="1" dirty="0">
                <a:solidFill>
                  <a:prstClr val="black"/>
                </a:solidFill>
                <a:latin typeface="Georgia" pitchFamily="18" charset="0"/>
              </a:rPr>
              <a:t>Growth rate:	4%</a:t>
            </a:r>
          </a:p>
          <a:p>
            <a:pPr marL="285750" lvl="1" indent="-231775">
              <a:lnSpc>
                <a:spcPct val="90000"/>
              </a:lnSpc>
              <a:spcBef>
                <a:spcPts val="1200"/>
              </a:spcBef>
              <a:buClr>
                <a:srgbClr val="E5000A"/>
              </a:buClr>
              <a:buFont typeface="Arial" pitchFamily="34" charset="0"/>
              <a:buChar char="•"/>
            </a:pPr>
            <a:r>
              <a:rPr lang="en-US" sz="1400" i="1" dirty="0">
                <a:solidFill>
                  <a:prstClr val="black"/>
                </a:solidFill>
                <a:latin typeface="Georgia" pitchFamily="18" charset="0"/>
              </a:rPr>
              <a:t>Onshore Rate:	$110.42</a:t>
            </a:r>
          </a:p>
          <a:p>
            <a:pPr marL="285750" lvl="1" indent="-231775">
              <a:lnSpc>
                <a:spcPct val="90000"/>
              </a:lnSpc>
              <a:spcBef>
                <a:spcPts val="1200"/>
              </a:spcBef>
              <a:buClr>
                <a:srgbClr val="E5000A"/>
              </a:buClr>
              <a:buFont typeface="Arial" pitchFamily="34" charset="0"/>
              <a:buChar char="•"/>
            </a:pPr>
            <a:r>
              <a:rPr lang="en-US" sz="1400" i="1" dirty="0">
                <a:solidFill>
                  <a:prstClr val="black"/>
                </a:solidFill>
                <a:latin typeface="Georgia" pitchFamily="18" charset="0"/>
              </a:rPr>
              <a:t>Offshore Rate:	$35.84 </a:t>
            </a:r>
          </a:p>
          <a:p>
            <a:pPr marL="285750" lvl="1" indent="-231775">
              <a:lnSpc>
                <a:spcPct val="90000"/>
              </a:lnSpc>
              <a:spcBef>
                <a:spcPts val="1200"/>
              </a:spcBef>
              <a:buClr>
                <a:srgbClr val="E5000A"/>
              </a:buClr>
              <a:buFont typeface="Arial" pitchFamily="34" charset="0"/>
              <a:buChar char="•"/>
            </a:pPr>
            <a:r>
              <a:rPr lang="en-US" sz="1400" i="1" dirty="0">
                <a:solidFill>
                  <a:prstClr val="black"/>
                </a:solidFill>
                <a:latin typeface="Georgia" pitchFamily="18" charset="0"/>
              </a:rPr>
              <a:t>Blended Rate:	$71.08 </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520" y="2718817"/>
            <a:ext cx="4650296" cy="2086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3871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Incremental bookings</a:t>
            </a:r>
          </a:p>
        </p:txBody>
      </p:sp>
      <p:sp>
        <p:nvSpPr>
          <p:cNvPr id="6" name="TextBox 5"/>
          <p:cNvSpPr txBox="1"/>
          <p:nvPr/>
        </p:nvSpPr>
        <p:spPr>
          <a:xfrm>
            <a:off x="8753856" y="4804946"/>
            <a:ext cx="390144" cy="338554"/>
          </a:xfrm>
          <a:prstGeom prst="rect">
            <a:avLst/>
          </a:prstGeom>
          <a:noFill/>
        </p:spPr>
        <p:txBody>
          <a:bodyPr wrap="square" rtlCol="0">
            <a:spAutoFit/>
          </a:bodyPr>
          <a:lstStyle/>
          <a:p>
            <a:r>
              <a:rPr lang="en-US" sz="1600" b="1" dirty="0">
                <a:solidFill>
                  <a:prstClr val="black"/>
                </a:solidFill>
              </a:rPr>
              <a:t>11</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4313" y="1194816"/>
            <a:ext cx="4018196" cy="347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785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93914" y="981529"/>
            <a:ext cx="8457356" cy="433614"/>
          </a:xfrm>
        </p:spPr>
        <p:txBody>
          <a:bodyPr vert="horz" lIns="0" tIns="45720" rIns="0" bIns="0" rtlCol="0">
            <a:noAutofit/>
          </a:bodyPr>
          <a:lstStyle/>
          <a:p>
            <a:pPr>
              <a:lnSpc>
                <a:spcPct val="75000"/>
              </a:lnSpc>
              <a:spcBef>
                <a:spcPts val="1800"/>
              </a:spcBef>
            </a:pPr>
            <a:r>
              <a:rPr lang="en-US" sz="3200" dirty="0"/>
              <a:t>Value: Price and Performance vs. IATA Products</a:t>
            </a:r>
          </a:p>
          <a:p>
            <a:pPr>
              <a:lnSpc>
                <a:spcPct val="75000"/>
              </a:lnSpc>
              <a:spcBef>
                <a:spcPts val="1800"/>
              </a:spcBef>
            </a:pPr>
            <a:endParaRPr lang="en-US" sz="2800" dirty="0"/>
          </a:p>
        </p:txBody>
      </p:sp>
      <p:sp>
        <p:nvSpPr>
          <p:cNvPr id="5" name="Title 4"/>
          <p:cNvSpPr>
            <a:spLocks noGrp="1"/>
          </p:cNvSpPr>
          <p:nvPr>
            <p:ph type="title"/>
          </p:nvPr>
        </p:nvSpPr>
        <p:spPr/>
        <p:txBody>
          <a:bodyPr/>
          <a:lstStyle/>
          <a:p>
            <a:r>
              <a:rPr lang="en-US" dirty="0"/>
              <a:t>Competing offerings</a:t>
            </a:r>
          </a:p>
        </p:txBody>
      </p:sp>
      <p:sp>
        <p:nvSpPr>
          <p:cNvPr id="4" name="Rectangle 3"/>
          <p:cNvSpPr/>
          <p:nvPr/>
        </p:nvSpPr>
        <p:spPr>
          <a:xfrm>
            <a:off x="903514" y="1717276"/>
            <a:ext cx="7313385" cy="1738938"/>
          </a:xfrm>
          <a:prstGeom prst="rect">
            <a:avLst/>
          </a:prstGeom>
        </p:spPr>
        <p:txBody>
          <a:bodyPr wrap="square">
            <a:spAutoFit/>
          </a:bodyPr>
          <a:lstStyle/>
          <a:p>
            <a:pPr>
              <a:lnSpc>
                <a:spcPct val="75000"/>
              </a:lnSpc>
              <a:spcBef>
                <a:spcPts val="1800"/>
              </a:spcBef>
            </a:pPr>
            <a:r>
              <a:rPr lang="en-US" sz="2800" b="1" dirty="0">
                <a:solidFill>
                  <a:prstClr val="black"/>
                </a:solidFill>
              </a:rPr>
              <a:t>TIMATIC books: $340/year</a:t>
            </a:r>
          </a:p>
          <a:p>
            <a:pPr>
              <a:lnSpc>
                <a:spcPct val="75000"/>
              </a:lnSpc>
              <a:spcBef>
                <a:spcPts val="1800"/>
              </a:spcBef>
            </a:pPr>
            <a:r>
              <a:rPr lang="en-US" sz="2800" b="1" dirty="0">
                <a:solidFill>
                  <a:prstClr val="black"/>
                </a:solidFill>
              </a:rPr>
              <a:t>TIMATIC2 Web: $670/year</a:t>
            </a:r>
          </a:p>
          <a:p>
            <a:pPr marL="285750" lvl="1" indent="-231775">
              <a:lnSpc>
                <a:spcPct val="75000"/>
              </a:lnSpc>
              <a:spcBef>
                <a:spcPts val="1200"/>
              </a:spcBef>
              <a:buClr>
                <a:srgbClr val="E5000A"/>
              </a:buClr>
              <a:buFont typeface="Arial" pitchFamily="34" charset="0"/>
              <a:buChar char="•"/>
            </a:pPr>
            <a:r>
              <a:rPr lang="en-US" sz="2000" i="1" dirty="0">
                <a:solidFill>
                  <a:prstClr val="black"/>
                </a:solidFill>
                <a:latin typeface="Georgia" pitchFamily="18" charset="0"/>
              </a:rPr>
              <a:t>500 transactions included</a:t>
            </a:r>
          </a:p>
          <a:p>
            <a:pPr marL="285750" lvl="1" indent="-231775">
              <a:lnSpc>
                <a:spcPct val="75000"/>
              </a:lnSpc>
              <a:spcBef>
                <a:spcPts val="1200"/>
              </a:spcBef>
              <a:buClr>
                <a:srgbClr val="E5000A"/>
              </a:buClr>
              <a:buFont typeface="Arial" pitchFamily="34" charset="0"/>
              <a:buChar char="•"/>
            </a:pPr>
            <a:r>
              <a:rPr lang="en-US" sz="2000" i="1" dirty="0">
                <a:solidFill>
                  <a:prstClr val="black"/>
                </a:solidFill>
                <a:latin typeface="Georgia" pitchFamily="18" charset="0"/>
              </a:rPr>
              <a:t>$0.17/transaction to 100,000 </a:t>
            </a:r>
          </a:p>
        </p:txBody>
      </p:sp>
      <p:sp>
        <p:nvSpPr>
          <p:cNvPr id="6" name="Content Placeholder 2"/>
          <p:cNvSpPr>
            <a:spLocks noGrp="1"/>
          </p:cNvSpPr>
          <p:nvPr>
            <p:ph sz="half" idx="2"/>
          </p:nvPr>
        </p:nvSpPr>
        <p:spPr>
          <a:xfrm>
            <a:off x="254000" y="4056398"/>
            <a:ext cx="8432800" cy="553998"/>
          </a:xfrm>
        </p:spPr>
        <p:txBody>
          <a:bodyPr vert="horz" wrap="square" lIns="0" tIns="45720" rIns="0" bIns="0" rtlCol="0">
            <a:spAutoFit/>
          </a:bodyPr>
          <a:lstStyle/>
          <a:p>
            <a:pPr algn="ctr">
              <a:lnSpc>
                <a:spcPct val="75000"/>
              </a:lnSpc>
              <a:spcBef>
                <a:spcPts val="1800"/>
              </a:spcBef>
            </a:pPr>
            <a:r>
              <a:rPr lang="en-US" sz="4400" dirty="0"/>
              <a:t>Better value and integration</a:t>
            </a:r>
          </a:p>
        </p:txBody>
      </p:sp>
    </p:spTree>
    <p:extLst>
      <p:ext uri="{BB962C8B-B14F-4D97-AF65-F5344CB8AC3E}">
        <p14:creationId xmlns:p14="http://schemas.microsoft.com/office/powerpoint/2010/main" val="1113622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Meet </a:t>
            </a:r>
            <a:r>
              <a:rPr lang="en-US" dirty="0" err="1"/>
              <a:t>Fahim</a:t>
            </a:r>
            <a:endParaRPr lang="en-US" dirty="0"/>
          </a:p>
        </p:txBody>
      </p:sp>
      <p:sp>
        <p:nvSpPr>
          <p:cNvPr id="4" name="TextBox 3"/>
          <p:cNvSpPr txBox="1"/>
          <p:nvPr/>
        </p:nvSpPr>
        <p:spPr>
          <a:xfrm>
            <a:off x="8866360" y="4804946"/>
            <a:ext cx="277640" cy="338554"/>
          </a:xfrm>
          <a:prstGeom prst="rect">
            <a:avLst/>
          </a:prstGeom>
          <a:noFill/>
        </p:spPr>
        <p:txBody>
          <a:bodyPr wrap="none" rtlCol="0">
            <a:spAutoFit/>
          </a:bodyPr>
          <a:lstStyle/>
          <a:p>
            <a:r>
              <a:rPr lang="en-US" sz="1600" b="1" dirty="0">
                <a:solidFill>
                  <a:prstClr val="black"/>
                </a:solidFill>
              </a:rPr>
              <a:t>3</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3744" y="524256"/>
            <a:ext cx="3077571" cy="4619244"/>
          </a:xfrm>
          <a:prstGeom prst="rect">
            <a:avLst/>
          </a:prstGeom>
        </p:spPr>
      </p:pic>
    </p:spTree>
    <p:extLst>
      <p:ext uri="{BB962C8B-B14F-4D97-AF65-F5344CB8AC3E}">
        <p14:creationId xmlns:p14="http://schemas.microsoft.com/office/powerpoint/2010/main" val="477218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Travel document issues: agencies</a:t>
            </a:r>
          </a:p>
        </p:txBody>
      </p:sp>
      <p:sp>
        <p:nvSpPr>
          <p:cNvPr id="6" name="Content Placeholder 1"/>
          <p:cNvSpPr>
            <a:spLocks noGrp="1"/>
          </p:cNvSpPr>
          <p:nvPr>
            <p:ph sz="half" idx="1"/>
          </p:nvPr>
        </p:nvSpPr>
        <p:spPr>
          <a:xfrm>
            <a:off x="304799" y="815935"/>
            <a:ext cx="8425543" cy="3308598"/>
          </a:xfrm>
        </p:spPr>
        <p:txBody>
          <a:bodyPr vert="horz" wrap="square" lIns="0" tIns="45720" rIns="0" bIns="0" rtlCol="0">
            <a:spAutoFit/>
          </a:bodyPr>
          <a:lstStyle/>
          <a:p>
            <a:pPr>
              <a:lnSpc>
                <a:spcPct val="90000"/>
              </a:lnSpc>
              <a:spcBef>
                <a:spcPts val="1800"/>
              </a:spcBef>
            </a:pPr>
            <a:r>
              <a:rPr lang="en-US" sz="2800" dirty="0"/>
              <a:t>Travelers in some regions rely on agencies for information on travel documents, and processing of those documents</a:t>
            </a:r>
          </a:p>
          <a:p>
            <a:pPr>
              <a:lnSpc>
                <a:spcPct val="90000"/>
              </a:lnSpc>
              <a:spcBef>
                <a:spcPts val="1800"/>
              </a:spcBef>
            </a:pPr>
            <a:r>
              <a:rPr lang="en-US" sz="2800" dirty="0"/>
              <a:t>Travel agencies make 30% of their revenue on ancillary services</a:t>
            </a:r>
          </a:p>
          <a:p>
            <a:pPr>
              <a:lnSpc>
                <a:spcPct val="90000"/>
              </a:lnSpc>
              <a:spcBef>
                <a:spcPts val="1800"/>
              </a:spcBef>
            </a:pPr>
            <a:r>
              <a:rPr lang="en-US" sz="2800" dirty="0"/>
              <a:t>Agency Challenges and Opportunities:</a:t>
            </a:r>
          </a:p>
          <a:p>
            <a:pPr marL="285750" lvl="1" indent="-231775">
              <a:lnSpc>
                <a:spcPct val="90000"/>
              </a:lnSpc>
              <a:spcBef>
                <a:spcPts val="1200"/>
              </a:spcBef>
              <a:buClr>
                <a:srgbClr val="E5000A"/>
              </a:buClr>
              <a:buFont typeface="Arial" pitchFamily="34" charset="0"/>
              <a:buChar char="•"/>
            </a:pPr>
            <a:r>
              <a:rPr lang="en-US" sz="2000" dirty="0"/>
              <a:t>Document requirements can change quickly</a:t>
            </a:r>
          </a:p>
          <a:p>
            <a:pPr marL="285750" lvl="1" indent="-231775">
              <a:lnSpc>
                <a:spcPct val="90000"/>
              </a:lnSpc>
              <a:spcBef>
                <a:spcPts val="1200"/>
              </a:spcBef>
              <a:buClr>
                <a:srgbClr val="E5000A"/>
              </a:buClr>
              <a:buFont typeface="Arial" pitchFamily="34" charset="0"/>
              <a:buChar char="•"/>
            </a:pPr>
            <a:r>
              <a:rPr lang="en-US" sz="2000" dirty="0"/>
              <a:t>Processing travel documents adds value – another ancillary service</a:t>
            </a:r>
          </a:p>
        </p:txBody>
      </p:sp>
      <p:sp>
        <p:nvSpPr>
          <p:cNvPr id="4" name="TextBox 3"/>
          <p:cNvSpPr txBox="1"/>
          <p:nvPr/>
        </p:nvSpPr>
        <p:spPr>
          <a:xfrm>
            <a:off x="8866360" y="4804946"/>
            <a:ext cx="277640" cy="338554"/>
          </a:xfrm>
          <a:prstGeom prst="rect">
            <a:avLst/>
          </a:prstGeom>
          <a:noFill/>
        </p:spPr>
        <p:txBody>
          <a:bodyPr wrap="none" rtlCol="0">
            <a:spAutoFit/>
          </a:bodyPr>
          <a:lstStyle/>
          <a:p>
            <a:r>
              <a:rPr lang="en-US" sz="1600" b="1" dirty="0"/>
              <a:t>4</a:t>
            </a:r>
          </a:p>
        </p:txBody>
      </p:sp>
    </p:spTree>
    <p:extLst>
      <p:ext uri="{BB962C8B-B14F-4D97-AF65-F5344CB8AC3E}">
        <p14:creationId xmlns:p14="http://schemas.microsoft.com/office/powerpoint/2010/main" val="1496939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a:ext>
            </a:extLst>
          </a:blip>
          <a:srcRect l="19690" b="15841"/>
          <a:stretch/>
        </p:blipFill>
        <p:spPr>
          <a:xfrm>
            <a:off x="0" y="1"/>
            <a:ext cx="5715000" cy="4509800"/>
          </a:xfrm>
          <a:prstGeom prst="rect">
            <a:avLst/>
          </a:prstGeom>
        </p:spPr>
      </p:pic>
      <p:sp>
        <p:nvSpPr>
          <p:cNvPr id="13" name="Rounded Rectangle 12"/>
          <p:cNvSpPr/>
          <p:nvPr/>
        </p:nvSpPr>
        <p:spPr>
          <a:xfrm>
            <a:off x="749300" y="266700"/>
            <a:ext cx="3568699" cy="3962400"/>
          </a:xfrm>
          <a:prstGeom prst="roundRect">
            <a:avLst>
              <a:gd name="adj" fmla="val 105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851547" y="361206"/>
            <a:ext cx="3376905" cy="3126990"/>
            <a:chOff x="2657281" y="835363"/>
            <a:chExt cx="3376905" cy="3126990"/>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7281" y="835363"/>
              <a:ext cx="3376905" cy="3126990"/>
            </a:xfrm>
            <a:prstGeom prst="rect">
              <a:avLst/>
            </a:prstGeom>
            <a:ln>
              <a:noFill/>
            </a:ln>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5269" y="1498882"/>
              <a:ext cx="1200927" cy="1799951"/>
            </a:xfrm>
            <a:prstGeom prst="rect">
              <a:avLst/>
            </a:prstGeom>
          </p:spPr>
        </p:pic>
      </p:grpSp>
      <p:sp>
        <p:nvSpPr>
          <p:cNvPr id="5" name="Rectangle 4"/>
          <p:cNvSpPr/>
          <p:nvPr/>
        </p:nvSpPr>
        <p:spPr>
          <a:xfrm>
            <a:off x="1263848" y="3488196"/>
            <a:ext cx="2552302" cy="769441"/>
          </a:xfrm>
          <a:prstGeom prst="rect">
            <a:avLst/>
          </a:prstGeom>
        </p:spPr>
        <p:txBody>
          <a:bodyPr wrap="none">
            <a:spAutoFit/>
          </a:bodyPr>
          <a:lstStyle/>
          <a:p>
            <a:r>
              <a:rPr lang="en-US" sz="4400" b="1" dirty="0">
                <a:solidFill>
                  <a:srgbClr val="C00000"/>
                </a:solidFill>
                <a:latin typeface="Courier New" panose="02070309020205020404" pitchFamily="49" charset="0"/>
                <a:cs typeface="Courier New" panose="02070309020205020404" pitchFamily="49" charset="0"/>
              </a:rPr>
              <a:t>DOSSIER</a:t>
            </a:r>
            <a:endParaRPr lang="en-US" sz="2400" dirty="0">
              <a:solidFill>
                <a:srgbClr val="C00000"/>
              </a:solidFill>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9302" y="4387805"/>
            <a:ext cx="3074335" cy="609449"/>
          </a:xfrm>
          <a:prstGeom prst="rect">
            <a:avLst/>
          </a:prstGeom>
        </p:spPr>
      </p:pic>
    </p:spTree>
    <p:extLst>
      <p:ext uri="{BB962C8B-B14F-4D97-AF65-F5344CB8AC3E}">
        <p14:creationId xmlns:p14="http://schemas.microsoft.com/office/powerpoint/2010/main" val="3752191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0" y="4248150"/>
            <a:ext cx="8610600" cy="788896"/>
          </a:xfrm>
          <a:prstGeom prst="rect">
            <a:avLst/>
          </a:prstGeom>
          <a:solidFill>
            <a:srgbClr val="FFFFF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Traveler screen</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2614" y="680700"/>
            <a:ext cx="6599470" cy="3468089"/>
          </a:xfrm>
          <a:prstGeom prst="rect">
            <a:avLst/>
          </a:prstGeom>
          <a:effectLst>
            <a:outerShdw blurRad="63500" sx="102000" sy="102000" algn="ctr" rotWithShape="0">
              <a:prstClr val="black">
                <a:alpha val="40000"/>
              </a:prstClr>
            </a:outerShdw>
          </a:effectLst>
        </p:spPr>
      </p:pic>
      <p:grpSp>
        <p:nvGrpSpPr>
          <p:cNvPr id="5" name="Group 4"/>
          <p:cNvGrpSpPr/>
          <p:nvPr/>
        </p:nvGrpSpPr>
        <p:grpSpPr>
          <a:xfrm>
            <a:off x="1368429" y="1250951"/>
            <a:ext cx="4616450" cy="2714624"/>
            <a:chOff x="1368424" y="1250951"/>
            <a:chExt cx="4616450" cy="2714624"/>
          </a:xfrm>
        </p:grpSpPr>
        <p:sp>
          <p:nvSpPr>
            <p:cNvPr id="3" name="Round Same Side Corner Rectangle 2"/>
            <p:cNvSpPr/>
            <p:nvPr/>
          </p:nvSpPr>
          <p:spPr>
            <a:xfrm>
              <a:off x="1368425" y="1250951"/>
              <a:ext cx="4616449" cy="2714624"/>
            </a:xfrm>
            <a:prstGeom prst="round2SameRect">
              <a:avLst>
                <a:gd name="adj1" fmla="val 1675"/>
                <a:gd name="adj2" fmla="val 0"/>
              </a:avLst>
            </a:prstGeom>
            <a:solidFill>
              <a:schemeClr val="bg1">
                <a:lumMod val="9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800"/>
                </a:spcBef>
              </a:pPr>
              <a:endParaRPr lang="en-US" sz="1200" b="1" dirty="0">
                <a:solidFill>
                  <a:prstClr val="black"/>
                </a:solidFill>
                <a:latin typeface="Arial Narrow" pitchFamily="34" charset="0"/>
              </a:endParaRPr>
            </a:p>
          </p:txBody>
        </p:sp>
        <p:sp>
          <p:nvSpPr>
            <p:cNvPr id="4" name="TextBox 3"/>
            <p:cNvSpPr txBox="1"/>
            <p:nvPr/>
          </p:nvSpPr>
          <p:spPr>
            <a:xfrm>
              <a:off x="1368424" y="1250951"/>
              <a:ext cx="835485" cy="276999"/>
            </a:xfrm>
            <a:prstGeom prst="rect">
              <a:avLst/>
            </a:prstGeom>
            <a:noFill/>
          </p:spPr>
          <p:txBody>
            <a:bodyPr wrap="none" rtlCol="0">
              <a:spAutoFit/>
            </a:bodyPr>
            <a:lstStyle/>
            <a:p>
              <a:pPr lvl="0"/>
              <a:r>
                <a:rPr lang="en-US" sz="1200" b="1" dirty="0">
                  <a:solidFill>
                    <a:srgbClr val="C00000"/>
                  </a:solidFill>
                  <a:latin typeface="Courier New" panose="02070309020205020404" pitchFamily="49" charset="0"/>
                  <a:cs typeface="Courier New" panose="02070309020205020404" pitchFamily="49" charset="0"/>
                </a:rPr>
                <a:t>DOSSIER</a:t>
              </a:r>
              <a:endParaRPr lang="en-US" sz="600" b="1" dirty="0">
                <a:latin typeface="Segoe UI" panose="020B0502040204020203" pitchFamily="34" charset="0"/>
                <a:ea typeface="Segoe UI" panose="020B0502040204020203" pitchFamily="34" charset="0"/>
                <a:cs typeface="Segoe UI" panose="020B0502040204020203" pitchFamily="34" charset="0"/>
              </a:endParaRPr>
            </a:p>
          </p:txBody>
        </p:sp>
      </p:grpSp>
      <p:cxnSp>
        <p:nvCxnSpPr>
          <p:cNvPr id="9" name="Straight Connector 8"/>
          <p:cNvCxnSpPr/>
          <p:nvPr/>
        </p:nvCxnSpPr>
        <p:spPr>
          <a:xfrm>
            <a:off x="1445419" y="1495350"/>
            <a:ext cx="35329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978400" y="2422750"/>
            <a:ext cx="939800" cy="15428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978400" y="1495350"/>
            <a:ext cx="939800" cy="231850"/>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978400" y="1727200"/>
            <a:ext cx="939800" cy="2318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978400" y="1959050"/>
            <a:ext cx="939800" cy="2318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78400" y="2190900"/>
            <a:ext cx="939800" cy="2318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035550" y="1503553"/>
            <a:ext cx="824882" cy="215444"/>
          </a:xfrm>
          <a:prstGeom prst="rect">
            <a:avLst/>
          </a:prstGeom>
          <a:noFill/>
        </p:spPr>
        <p:txBody>
          <a:bodyPr wrap="square" rtlCol="0">
            <a:spAutoFit/>
          </a:bodyPr>
          <a:lstStyle/>
          <a:p>
            <a:r>
              <a:rPr lang="en-US" sz="800" b="1" dirty="0">
                <a:solidFill>
                  <a:schemeClr val="bg1"/>
                </a:solidFill>
                <a:latin typeface="Segoe UI" panose="020B0502040204020203" pitchFamily="34" charset="0"/>
                <a:ea typeface="Segoe UI" panose="020B0502040204020203" pitchFamily="34" charset="0"/>
                <a:cs typeface="Segoe UI" panose="020B0502040204020203" pitchFamily="34" charset="0"/>
              </a:rPr>
              <a:t>1. Traveler</a:t>
            </a:r>
          </a:p>
        </p:txBody>
      </p:sp>
      <p:sp>
        <p:nvSpPr>
          <p:cNvPr id="25" name="TextBox 24"/>
          <p:cNvSpPr txBox="1"/>
          <p:nvPr/>
        </p:nvSpPr>
        <p:spPr>
          <a:xfrm>
            <a:off x="5035550" y="1735403"/>
            <a:ext cx="808852" cy="215444"/>
          </a:xfrm>
          <a:prstGeom prst="rect">
            <a:avLst/>
          </a:prstGeom>
          <a:noFill/>
        </p:spPr>
        <p:txBody>
          <a:bodyPr wrap="square" rtlCol="0">
            <a:spAutoFit/>
          </a:bodyPr>
          <a:lstStyle/>
          <a:p>
            <a:r>
              <a:rPr lang="en-US" sz="800" b="1" dirty="0">
                <a:latin typeface="Segoe UI" panose="020B0502040204020203" pitchFamily="34" charset="0"/>
                <a:ea typeface="Segoe UI" panose="020B0502040204020203" pitchFamily="34" charset="0"/>
                <a:cs typeface="Segoe UI" panose="020B0502040204020203" pitchFamily="34" charset="0"/>
              </a:rPr>
              <a:t>2. Itinerary</a:t>
            </a:r>
          </a:p>
        </p:txBody>
      </p:sp>
      <p:sp>
        <p:nvSpPr>
          <p:cNvPr id="26" name="TextBox 25"/>
          <p:cNvSpPr txBox="1"/>
          <p:nvPr/>
        </p:nvSpPr>
        <p:spPr>
          <a:xfrm>
            <a:off x="5035550" y="1967253"/>
            <a:ext cx="874575" cy="215444"/>
          </a:xfrm>
          <a:prstGeom prst="rect">
            <a:avLst/>
          </a:prstGeom>
          <a:noFill/>
        </p:spPr>
        <p:txBody>
          <a:bodyPr wrap="square" rtlCol="0">
            <a:spAutoFit/>
          </a:bodyPr>
          <a:lstStyle/>
          <a:p>
            <a:r>
              <a:rPr lang="en-US" sz="800" b="1" dirty="0">
                <a:latin typeface="Segoe UI" panose="020B0502040204020203" pitchFamily="34" charset="0"/>
                <a:ea typeface="Segoe UI" panose="020B0502040204020203" pitchFamily="34" charset="0"/>
                <a:cs typeface="Segoe UI" panose="020B0502040204020203" pitchFamily="34" charset="0"/>
              </a:rPr>
              <a:t>3. Customs</a:t>
            </a:r>
          </a:p>
        </p:txBody>
      </p:sp>
      <p:sp>
        <p:nvSpPr>
          <p:cNvPr id="27" name="TextBox 26"/>
          <p:cNvSpPr txBox="1"/>
          <p:nvPr/>
        </p:nvSpPr>
        <p:spPr>
          <a:xfrm>
            <a:off x="5035550" y="2199103"/>
            <a:ext cx="829691" cy="215444"/>
          </a:xfrm>
          <a:prstGeom prst="rect">
            <a:avLst/>
          </a:prstGeom>
          <a:noFill/>
        </p:spPr>
        <p:txBody>
          <a:bodyPr wrap="square" rtlCol="0">
            <a:spAutoFit/>
          </a:bodyPr>
          <a:lstStyle/>
          <a:p>
            <a:r>
              <a:rPr lang="en-US" sz="800" b="1" dirty="0">
                <a:latin typeface="Segoe UI" panose="020B0502040204020203" pitchFamily="34" charset="0"/>
                <a:ea typeface="Segoe UI" panose="020B0502040204020203" pitchFamily="34" charset="0"/>
                <a:cs typeface="Segoe UI" panose="020B0502040204020203" pitchFamily="34" charset="0"/>
              </a:rPr>
              <a:t>4. Summary</a:t>
            </a:r>
          </a:p>
        </p:txBody>
      </p:sp>
      <p:pic>
        <p:nvPicPr>
          <p:cNvPr id="49" name="Picture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9454" y="3551430"/>
            <a:ext cx="337691" cy="312699"/>
          </a:xfrm>
          <a:prstGeom prst="rect">
            <a:avLst/>
          </a:prstGeom>
        </p:spPr>
      </p:pic>
      <p:sp>
        <p:nvSpPr>
          <p:cNvPr id="50" name="AutoShape 22"/>
          <p:cNvSpPr>
            <a:spLocks/>
          </p:cNvSpPr>
          <p:nvPr/>
        </p:nvSpPr>
        <p:spPr bwMode="auto">
          <a:xfrm>
            <a:off x="5052626" y="2532179"/>
            <a:ext cx="774700" cy="247418"/>
          </a:xfrm>
          <a:prstGeom prst="roundRect">
            <a:avLst>
              <a:gd name="adj" fmla="val 9088"/>
            </a:avLst>
          </a:prstGeom>
          <a:gradFill rotWithShape="0">
            <a:gsLst>
              <a:gs pos="0">
                <a:srgbClr val="FFFFFF"/>
              </a:gs>
              <a:gs pos="100000">
                <a:srgbClr val="CCCCCC"/>
              </a:gs>
            </a:gsLst>
            <a:lin ang="5400000" scaled="1"/>
          </a:gradFill>
          <a:ln w="12700" cap="flat">
            <a:solidFill>
              <a:srgbClr val="808080"/>
            </a:solidFill>
            <a:prstDash val="solid"/>
            <a:miter lim="800000"/>
            <a:headEnd type="none" w="med" len="med"/>
            <a:tailEnd type="none" w="med" len="med"/>
          </a:ln>
        </p:spPr>
        <p:txBody>
          <a:bodyPr lIns="0" tIns="0" rIns="0" bIns="0" anchor="ctr"/>
          <a:lstStyle/>
          <a:p>
            <a:pPr algn="ctr"/>
            <a:r>
              <a:rPr lang="en-US" sz="800" b="1" dirty="0">
                <a:solidFill>
                  <a:schemeClr val="bg1">
                    <a:lumMod val="65000"/>
                  </a:schemeClr>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rPr>
              <a:t>Email</a:t>
            </a:r>
            <a:endParaRPr lang="en-US" sz="1200" b="1" dirty="0">
              <a:solidFill>
                <a:schemeClr val="bg1">
                  <a:lumMod val="65000"/>
                </a:schemeClr>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endParaRPr>
          </a:p>
        </p:txBody>
      </p:sp>
      <p:sp>
        <p:nvSpPr>
          <p:cNvPr id="51" name="AutoShape 22"/>
          <p:cNvSpPr>
            <a:spLocks/>
          </p:cNvSpPr>
          <p:nvPr/>
        </p:nvSpPr>
        <p:spPr bwMode="auto">
          <a:xfrm>
            <a:off x="5052626" y="2871929"/>
            <a:ext cx="774700" cy="247418"/>
          </a:xfrm>
          <a:prstGeom prst="roundRect">
            <a:avLst>
              <a:gd name="adj" fmla="val 9088"/>
            </a:avLst>
          </a:prstGeom>
          <a:gradFill rotWithShape="0">
            <a:gsLst>
              <a:gs pos="0">
                <a:srgbClr val="FFFFFF"/>
              </a:gs>
              <a:gs pos="100000">
                <a:srgbClr val="CCCCCC"/>
              </a:gs>
            </a:gsLst>
            <a:lin ang="5400000" scaled="1"/>
          </a:gradFill>
          <a:ln w="12700" cap="flat">
            <a:solidFill>
              <a:srgbClr val="808080"/>
            </a:solidFill>
            <a:prstDash val="solid"/>
            <a:miter lim="800000"/>
            <a:headEnd type="none" w="med" len="med"/>
            <a:tailEnd type="none" w="med" len="med"/>
          </a:ln>
        </p:spPr>
        <p:txBody>
          <a:bodyPr lIns="0" tIns="0" rIns="0" bIns="0" anchor="ctr"/>
          <a:lstStyle/>
          <a:p>
            <a:pPr algn="ctr"/>
            <a:r>
              <a:rPr lang="en-US" sz="800" b="1" dirty="0">
                <a:solidFill>
                  <a:schemeClr val="bg1">
                    <a:lumMod val="65000"/>
                  </a:schemeClr>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rPr>
              <a:t>Save as Text</a:t>
            </a:r>
            <a:endParaRPr lang="en-US" sz="1200" b="1" dirty="0">
              <a:solidFill>
                <a:schemeClr val="bg1">
                  <a:lumMod val="65000"/>
                </a:schemeClr>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endParaRPr>
          </a:p>
        </p:txBody>
      </p:sp>
      <p:sp>
        <p:nvSpPr>
          <p:cNvPr id="52" name="AutoShape 22"/>
          <p:cNvSpPr>
            <a:spLocks/>
          </p:cNvSpPr>
          <p:nvPr/>
        </p:nvSpPr>
        <p:spPr bwMode="auto">
          <a:xfrm>
            <a:off x="5052626" y="3211679"/>
            <a:ext cx="774700" cy="247418"/>
          </a:xfrm>
          <a:prstGeom prst="roundRect">
            <a:avLst>
              <a:gd name="adj" fmla="val 9088"/>
            </a:avLst>
          </a:prstGeom>
          <a:gradFill rotWithShape="0">
            <a:gsLst>
              <a:gs pos="0">
                <a:srgbClr val="FFFFFF"/>
              </a:gs>
              <a:gs pos="100000">
                <a:srgbClr val="CCCCCC"/>
              </a:gs>
            </a:gsLst>
            <a:lin ang="5400000" scaled="1"/>
          </a:gradFill>
          <a:ln w="12700" cap="flat">
            <a:solidFill>
              <a:srgbClr val="808080"/>
            </a:solidFill>
            <a:prstDash val="solid"/>
            <a:miter lim="800000"/>
            <a:headEnd type="none" w="med" len="med"/>
            <a:tailEnd type="none" w="med" len="med"/>
          </a:ln>
        </p:spPr>
        <p:txBody>
          <a:bodyPr lIns="0" tIns="0" rIns="0" bIns="0" anchor="ctr"/>
          <a:lstStyle/>
          <a:p>
            <a:pPr algn="ctr"/>
            <a:r>
              <a:rPr lang="en-US" sz="800" b="1" dirty="0">
                <a:solidFill>
                  <a:schemeClr val="bg1">
                    <a:lumMod val="65000"/>
                  </a:schemeClr>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rPr>
              <a:t>Save as RTF</a:t>
            </a:r>
            <a:endParaRPr lang="en-US" sz="1200" b="1" dirty="0">
              <a:solidFill>
                <a:schemeClr val="bg1">
                  <a:lumMod val="65000"/>
                </a:schemeClr>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endParaRPr>
          </a:p>
        </p:txBody>
      </p:sp>
      <p:grpSp>
        <p:nvGrpSpPr>
          <p:cNvPr id="55" name="Group 54"/>
          <p:cNvGrpSpPr/>
          <p:nvPr/>
        </p:nvGrpSpPr>
        <p:grpSpPr>
          <a:xfrm>
            <a:off x="2184472" y="1296907"/>
            <a:ext cx="817640" cy="184666"/>
            <a:chOff x="2184472" y="1296907"/>
            <a:chExt cx="817640" cy="184666"/>
          </a:xfrm>
        </p:grpSpPr>
        <p:sp>
          <p:nvSpPr>
            <p:cNvPr id="53" name="AutoShape 22"/>
            <p:cNvSpPr>
              <a:spLocks/>
            </p:cNvSpPr>
            <p:nvPr/>
          </p:nvSpPr>
          <p:spPr bwMode="auto">
            <a:xfrm>
              <a:off x="2558604" y="1346511"/>
              <a:ext cx="443508" cy="85667"/>
            </a:xfrm>
            <a:prstGeom prst="roundRect">
              <a:avLst>
                <a:gd name="adj" fmla="val 9088"/>
              </a:avLst>
            </a:prstGeom>
            <a:gradFill rotWithShape="0">
              <a:gsLst>
                <a:gs pos="0">
                  <a:srgbClr val="FFFFFF"/>
                </a:gs>
                <a:gs pos="100000">
                  <a:srgbClr val="CCCCCC"/>
                </a:gs>
              </a:gsLst>
              <a:lin ang="5400000" scaled="1"/>
            </a:gradFill>
            <a:ln w="12700" cap="flat">
              <a:solidFill>
                <a:srgbClr val="808080"/>
              </a:solidFill>
              <a:prstDash val="solid"/>
              <a:miter lim="800000"/>
              <a:headEnd type="none" w="med" len="med"/>
              <a:tailEnd type="none" w="med" len="med"/>
            </a:ln>
          </p:spPr>
          <p:txBody>
            <a:bodyPr lIns="0" tIns="0" rIns="0" bIns="0" anchor="ctr"/>
            <a:lstStyle/>
            <a:p>
              <a:pPr algn="ctr"/>
              <a:r>
                <a:rPr lang="en-US" sz="600" b="1" dirty="0">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rPr>
                <a:t>App Info</a:t>
              </a:r>
              <a:endParaRPr lang="en-US" sz="1050" b="1" dirty="0">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endParaRPr>
            </a:p>
          </p:txBody>
        </p:sp>
        <p:sp>
          <p:nvSpPr>
            <p:cNvPr id="54" name="Rectangle 53"/>
            <p:cNvSpPr/>
            <p:nvPr/>
          </p:nvSpPr>
          <p:spPr>
            <a:xfrm>
              <a:off x="2184472" y="1296907"/>
              <a:ext cx="357790" cy="184666"/>
            </a:xfrm>
            <a:prstGeom prst="rect">
              <a:avLst/>
            </a:prstGeom>
          </p:spPr>
          <p:txBody>
            <a:bodyPr wrap="none">
              <a:spAutoFit/>
            </a:bodyPr>
            <a:lstStyle/>
            <a:p>
              <a:pPr lvl="0"/>
              <a:r>
                <a:rPr lang="en-US" sz="600" b="1" dirty="0">
                  <a:latin typeface="Segoe UI" panose="020B0502040204020203" pitchFamily="34" charset="0"/>
                  <a:ea typeface="Segoe UI" panose="020B0502040204020203" pitchFamily="34" charset="0"/>
                  <a:cs typeface="Segoe UI" panose="020B0502040204020203" pitchFamily="34" charset="0"/>
                </a:rPr>
                <a:t>v.1.0</a:t>
              </a:r>
            </a:p>
          </p:txBody>
        </p:sp>
      </p:grpSp>
      <p:sp>
        <p:nvSpPr>
          <p:cNvPr id="29" name="AutoShape 22"/>
          <p:cNvSpPr>
            <a:spLocks/>
          </p:cNvSpPr>
          <p:nvPr/>
        </p:nvSpPr>
        <p:spPr bwMode="auto">
          <a:xfrm>
            <a:off x="2785348" y="3616711"/>
            <a:ext cx="774700" cy="247418"/>
          </a:xfrm>
          <a:prstGeom prst="roundRect">
            <a:avLst>
              <a:gd name="adj" fmla="val 9088"/>
            </a:avLst>
          </a:prstGeom>
          <a:gradFill rotWithShape="0">
            <a:gsLst>
              <a:gs pos="0">
                <a:srgbClr val="FFFFFF"/>
              </a:gs>
              <a:gs pos="100000">
                <a:srgbClr val="CCCCCC"/>
              </a:gs>
            </a:gsLst>
            <a:lin ang="5400000" scaled="1"/>
          </a:gradFill>
          <a:ln w="12700" cap="flat">
            <a:solidFill>
              <a:srgbClr val="808080"/>
            </a:solidFill>
            <a:prstDash val="solid"/>
            <a:miter lim="800000"/>
            <a:headEnd type="none" w="med" len="med"/>
            <a:tailEnd type="none" w="med" len="med"/>
          </a:ln>
        </p:spPr>
        <p:txBody>
          <a:bodyPr lIns="0" tIns="0" rIns="0" bIns="0" anchor="ctr"/>
          <a:lstStyle/>
          <a:p>
            <a:pPr algn="ctr"/>
            <a:r>
              <a:rPr lang="en-US" sz="800" b="1" dirty="0">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rPr>
              <a:t>Next</a:t>
            </a:r>
            <a:endParaRPr lang="en-US" sz="1200" b="1" dirty="0">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endParaRPr>
          </a:p>
        </p:txBody>
      </p:sp>
      <p:sp>
        <p:nvSpPr>
          <p:cNvPr id="31" name="Content Placeholder 1"/>
          <p:cNvSpPr>
            <a:spLocks noGrp="1"/>
          </p:cNvSpPr>
          <p:nvPr>
            <p:ph sz="half" idx="1"/>
          </p:nvPr>
        </p:nvSpPr>
        <p:spPr>
          <a:xfrm>
            <a:off x="381000" y="4293442"/>
            <a:ext cx="4038600" cy="710964"/>
          </a:xfrm>
        </p:spPr>
        <p:txBody>
          <a:bodyPr vert="horz" lIns="0" tIns="45720" rIns="0" bIns="0" rtlCol="0">
            <a:spAutoFit/>
          </a:bodyPr>
          <a:lstStyle/>
          <a:p>
            <a:pPr>
              <a:lnSpc>
                <a:spcPct val="90000"/>
              </a:lnSpc>
              <a:spcBef>
                <a:spcPts val="1800"/>
              </a:spcBef>
            </a:pPr>
            <a:r>
              <a:rPr lang="en-US" dirty="0"/>
              <a:t>Traveler info can be pulled from a PNR, or entered manually</a:t>
            </a:r>
          </a:p>
        </p:txBody>
      </p:sp>
      <p:sp>
        <p:nvSpPr>
          <p:cNvPr id="32" name="Content Placeholder 2"/>
          <p:cNvSpPr>
            <a:spLocks noGrp="1"/>
          </p:cNvSpPr>
          <p:nvPr>
            <p:ph sz="half" idx="2"/>
          </p:nvPr>
        </p:nvSpPr>
        <p:spPr>
          <a:xfrm>
            <a:off x="4684056" y="4293442"/>
            <a:ext cx="4038600" cy="710964"/>
          </a:xfrm>
        </p:spPr>
        <p:txBody>
          <a:bodyPr vert="horz" lIns="0" tIns="45720" rIns="0" bIns="0" rtlCol="0">
            <a:spAutoFit/>
          </a:bodyPr>
          <a:lstStyle/>
          <a:p>
            <a:pPr>
              <a:lnSpc>
                <a:spcPct val="90000"/>
              </a:lnSpc>
              <a:spcBef>
                <a:spcPts val="1800"/>
              </a:spcBef>
            </a:pPr>
            <a:r>
              <a:rPr lang="en-US" dirty="0"/>
              <a:t>Uses the IATA TIMATIC database for information</a:t>
            </a:r>
          </a:p>
        </p:txBody>
      </p:sp>
      <p:grpSp>
        <p:nvGrpSpPr>
          <p:cNvPr id="58" name="Group 57"/>
          <p:cNvGrpSpPr/>
          <p:nvPr/>
        </p:nvGrpSpPr>
        <p:grpSpPr>
          <a:xfrm>
            <a:off x="2097625" y="1611275"/>
            <a:ext cx="1744646" cy="144162"/>
            <a:chOff x="2097625" y="1611275"/>
            <a:chExt cx="1744646" cy="144162"/>
          </a:xfrm>
        </p:grpSpPr>
        <p:sp>
          <p:nvSpPr>
            <p:cNvPr id="59" name="Rectangle 3"/>
            <p:cNvSpPr>
              <a:spLocks/>
            </p:cNvSpPr>
            <p:nvPr/>
          </p:nvSpPr>
          <p:spPr bwMode="auto">
            <a:xfrm>
              <a:off x="2097625" y="1629495"/>
              <a:ext cx="2083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r"/>
              <a:r>
                <a:rPr lang="en-US" sz="700" b="1" dirty="0">
                  <a:solidFill>
                    <a:srgbClr val="1A1A1A"/>
                  </a:solidFill>
                  <a:latin typeface="Segoe UI" panose="020B0502040204020203" pitchFamily="34" charset="0"/>
                  <a:ea typeface="Segoe UI" panose="020B0502040204020203" pitchFamily="34" charset="0"/>
                  <a:cs typeface="Segoe UI" panose="020B0502040204020203" pitchFamily="34" charset="0"/>
                  <a:sym typeface="Arial Bold" charset="0"/>
                </a:rPr>
                <a:t>PNR:</a:t>
              </a:r>
            </a:p>
          </p:txBody>
        </p:sp>
        <p:sp>
          <p:nvSpPr>
            <p:cNvPr id="60" name="Rectangle 2"/>
            <p:cNvSpPr>
              <a:spLocks/>
            </p:cNvSpPr>
            <p:nvPr/>
          </p:nvSpPr>
          <p:spPr bwMode="auto">
            <a:xfrm>
              <a:off x="2517675" y="1611275"/>
              <a:ext cx="1324596" cy="144162"/>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dirty="0"/>
            </a:p>
          </p:txBody>
        </p:sp>
        <p:sp>
          <p:nvSpPr>
            <p:cNvPr id="61" name="AutoShape 333"/>
            <p:cNvSpPr>
              <a:spLocks/>
            </p:cNvSpPr>
            <p:nvPr/>
          </p:nvSpPr>
          <p:spPr bwMode="auto">
            <a:xfrm rot="10800000">
              <a:off x="3740562" y="1655177"/>
              <a:ext cx="79756" cy="56358"/>
            </a:xfrm>
            <a:prstGeom prst="triangle">
              <a:avLst>
                <a:gd name="adj" fmla="val 50000"/>
              </a:avLst>
            </a:prstGeom>
            <a:solidFill>
              <a:srgbClr val="747476"/>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grpSp>
      <p:grpSp>
        <p:nvGrpSpPr>
          <p:cNvPr id="62" name="Group 61"/>
          <p:cNvGrpSpPr/>
          <p:nvPr/>
        </p:nvGrpSpPr>
        <p:grpSpPr>
          <a:xfrm>
            <a:off x="1621532" y="2704873"/>
            <a:ext cx="2220739" cy="144162"/>
            <a:chOff x="1621532" y="2727766"/>
            <a:chExt cx="2220739" cy="144162"/>
          </a:xfrm>
        </p:grpSpPr>
        <p:sp>
          <p:nvSpPr>
            <p:cNvPr id="63" name="Rectangle 3"/>
            <p:cNvSpPr>
              <a:spLocks/>
            </p:cNvSpPr>
            <p:nvPr/>
          </p:nvSpPr>
          <p:spPr bwMode="auto">
            <a:xfrm>
              <a:off x="1621532" y="2745985"/>
              <a:ext cx="68448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r"/>
              <a:r>
                <a:rPr lang="en-US" sz="700" b="1" dirty="0">
                  <a:solidFill>
                    <a:srgbClr val="1A1A1A"/>
                  </a:solidFill>
                  <a:latin typeface="Segoe UI" panose="020B0502040204020203" pitchFamily="34" charset="0"/>
                  <a:ea typeface="Segoe UI" panose="020B0502040204020203" pitchFamily="34" charset="0"/>
                  <a:cs typeface="Segoe UI" panose="020B0502040204020203" pitchFamily="34" charset="0"/>
                  <a:sym typeface="Arial Bold" charset="0"/>
                </a:rPr>
                <a:t>Document Held:</a:t>
              </a:r>
            </a:p>
          </p:txBody>
        </p:sp>
        <p:sp>
          <p:nvSpPr>
            <p:cNvPr id="64" name="Rectangle 2"/>
            <p:cNvSpPr>
              <a:spLocks/>
            </p:cNvSpPr>
            <p:nvPr/>
          </p:nvSpPr>
          <p:spPr bwMode="auto">
            <a:xfrm>
              <a:off x="2517675" y="2727766"/>
              <a:ext cx="1324596" cy="144162"/>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sp>
          <p:nvSpPr>
            <p:cNvPr id="65" name="AutoShape 333"/>
            <p:cNvSpPr>
              <a:spLocks/>
            </p:cNvSpPr>
            <p:nvPr/>
          </p:nvSpPr>
          <p:spPr bwMode="auto">
            <a:xfrm rot="10800000">
              <a:off x="3740561" y="2771668"/>
              <a:ext cx="79756" cy="56358"/>
            </a:xfrm>
            <a:prstGeom prst="triangle">
              <a:avLst>
                <a:gd name="adj" fmla="val 50000"/>
              </a:avLst>
            </a:prstGeom>
            <a:solidFill>
              <a:srgbClr val="747476"/>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grpSp>
      <p:grpSp>
        <p:nvGrpSpPr>
          <p:cNvPr id="13" name="Group 12"/>
          <p:cNvGrpSpPr/>
          <p:nvPr/>
        </p:nvGrpSpPr>
        <p:grpSpPr>
          <a:xfrm>
            <a:off x="1806327" y="1830593"/>
            <a:ext cx="2031584" cy="144162"/>
            <a:chOff x="1806327" y="1858440"/>
            <a:chExt cx="2031584" cy="144162"/>
          </a:xfrm>
        </p:grpSpPr>
        <p:sp>
          <p:nvSpPr>
            <p:cNvPr id="67" name="Rectangle 3"/>
            <p:cNvSpPr>
              <a:spLocks/>
            </p:cNvSpPr>
            <p:nvPr/>
          </p:nvSpPr>
          <p:spPr bwMode="auto">
            <a:xfrm>
              <a:off x="1806327" y="1876660"/>
              <a:ext cx="49532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r"/>
              <a:r>
                <a:rPr lang="en-US" sz="700" b="1" dirty="0">
                  <a:solidFill>
                    <a:srgbClr val="1A1A1A"/>
                  </a:solidFill>
                  <a:latin typeface="Segoe UI" panose="020B0502040204020203" pitchFamily="34" charset="0"/>
                  <a:ea typeface="Segoe UI" panose="020B0502040204020203" pitchFamily="34" charset="0"/>
                  <a:cs typeface="Segoe UI" panose="020B0502040204020203" pitchFamily="34" charset="0"/>
                  <a:sym typeface="Arial Bold" charset="0"/>
                </a:rPr>
                <a:t>Nationality:</a:t>
              </a:r>
            </a:p>
          </p:txBody>
        </p:sp>
        <p:sp>
          <p:nvSpPr>
            <p:cNvPr id="68" name="Rectangle 2"/>
            <p:cNvSpPr>
              <a:spLocks/>
            </p:cNvSpPr>
            <p:nvPr/>
          </p:nvSpPr>
          <p:spPr bwMode="auto">
            <a:xfrm>
              <a:off x="2513315" y="1858440"/>
              <a:ext cx="1324596" cy="144162"/>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sp>
          <p:nvSpPr>
            <p:cNvPr id="69" name="AutoShape 333"/>
            <p:cNvSpPr>
              <a:spLocks/>
            </p:cNvSpPr>
            <p:nvPr/>
          </p:nvSpPr>
          <p:spPr bwMode="auto">
            <a:xfrm rot="10800000">
              <a:off x="3740562" y="1908777"/>
              <a:ext cx="79756" cy="56358"/>
            </a:xfrm>
            <a:prstGeom prst="triangle">
              <a:avLst>
                <a:gd name="adj" fmla="val 50000"/>
              </a:avLst>
            </a:prstGeom>
            <a:solidFill>
              <a:srgbClr val="747476"/>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grpSp>
      <p:grpSp>
        <p:nvGrpSpPr>
          <p:cNvPr id="15" name="Group 14"/>
          <p:cNvGrpSpPr/>
          <p:nvPr/>
        </p:nvGrpSpPr>
        <p:grpSpPr>
          <a:xfrm>
            <a:off x="1594730" y="2049911"/>
            <a:ext cx="2243181" cy="144162"/>
            <a:chOff x="1594730" y="2110237"/>
            <a:chExt cx="2243181" cy="144162"/>
          </a:xfrm>
        </p:grpSpPr>
        <p:sp>
          <p:nvSpPr>
            <p:cNvPr id="73" name="Rectangle 3"/>
            <p:cNvSpPr>
              <a:spLocks/>
            </p:cNvSpPr>
            <p:nvPr/>
          </p:nvSpPr>
          <p:spPr bwMode="auto">
            <a:xfrm>
              <a:off x="1594730" y="2128454"/>
              <a:ext cx="706925"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r"/>
              <a:r>
                <a:rPr lang="en-US" sz="700" b="1" dirty="0">
                  <a:solidFill>
                    <a:srgbClr val="1A1A1A"/>
                  </a:solidFill>
                  <a:latin typeface="Segoe UI" panose="020B0502040204020203" pitchFamily="34" charset="0"/>
                  <a:ea typeface="Segoe UI" panose="020B0502040204020203" pitchFamily="34" charset="0"/>
                  <a:cs typeface="Segoe UI" panose="020B0502040204020203" pitchFamily="34" charset="0"/>
                  <a:sym typeface="Arial Bold" charset="0"/>
                </a:rPr>
                <a:t>Country of Birth:</a:t>
              </a:r>
            </a:p>
          </p:txBody>
        </p:sp>
        <p:sp>
          <p:nvSpPr>
            <p:cNvPr id="74" name="Rectangle 2"/>
            <p:cNvSpPr>
              <a:spLocks/>
            </p:cNvSpPr>
            <p:nvPr/>
          </p:nvSpPr>
          <p:spPr bwMode="auto">
            <a:xfrm>
              <a:off x="2513315" y="2110237"/>
              <a:ext cx="1324596" cy="144162"/>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sp>
          <p:nvSpPr>
            <p:cNvPr id="75" name="AutoShape 333"/>
            <p:cNvSpPr>
              <a:spLocks/>
            </p:cNvSpPr>
            <p:nvPr/>
          </p:nvSpPr>
          <p:spPr bwMode="auto">
            <a:xfrm rot="10800000">
              <a:off x="3740562" y="2154139"/>
              <a:ext cx="79756" cy="56358"/>
            </a:xfrm>
            <a:prstGeom prst="triangle">
              <a:avLst>
                <a:gd name="adj" fmla="val 50000"/>
              </a:avLst>
            </a:prstGeom>
            <a:solidFill>
              <a:srgbClr val="747476"/>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grpSp>
      <p:grpSp>
        <p:nvGrpSpPr>
          <p:cNvPr id="22" name="Group 21"/>
          <p:cNvGrpSpPr/>
          <p:nvPr/>
        </p:nvGrpSpPr>
        <p:grpSpPr>
          <a:xfrm>
            <a:off x="1501309" y="2924191"/>
            <a:ext cx="2336602" cy="144162"/>
            <a:chOff x="1501309" y="3091797"/>
            <a:chExt cx="2336602" cy="144162"/>
          </a:xfrm>
        </p:grpSpPr>
        <p:sp>
          <p:nvSpPr>
            <p:cNvPr id="79" name="Rectangle 3"/>
            <p:cNvSpPr>
              <a:spLocks/>
            </p:cNvSpPr>
            <p:nvPr/>
          </p:nvSpPr>
          <p:spPr bwMode="auto">
            <a:xfrm>
              <a:off x="1501309" y="3091797"/>
              <a:ext cx="79508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r"/>
              <a:r>
                <a:rPr lang="en-US" sz="700" b="1" dirty="0">
                  <a:solidFill>
                    <a:srgbClr val="1A1A1A"/>
                  </a:solidFill>
                  <a:latin typeface="Segoe UI" panose="020B0502040204020203" pitchFamily="34" charset="0"/>
                  <a:ea typeface="Segoe UI" panose="020B0502040204020203" pitchFamily="34" charset="0"/>
                  <a:cs typeface="Segoe UI" panose="020B0502040204020203" pitchFamily="34" charset="0"/>
                  <a:sym typeface="Arial Bold" charset="0"/>
                </a:rPr>
                <a:t>Issuing Country:</a:t>
              </a:r>
            </a:p>
          </p:txBody>
        </p:sp>
        <p:sp>
          <p:nvSpPr>
            <p:cNvPr id="80" name="Rectangle 2"/>
            <p:cNvSpPr>
              <a:spLocks/>
            </p:cNvSpPr>
            <p:nvPr/>
          </p:nvSpPr>
          <p:spPr bwMode="auto">
            <a:xfrm>
              <a:off x="2513315" y="3091797"/>
              <a:ext cx="1324596" cy="144162"/>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sp>
          <p:nvSpPr>
            <p:cNvPr id="81" name="AutoShape 333"/>
            <p:cNvSpPr>
              <a:spLocks/>
            </p:cNvSpPr>
            <p:nvPr/>
          </p:nvSpPr>
          <p:spPr bwMode="auto">
            <a:xfrm rot="10800000">
              <a:off x="3740560" y="3136158"/>
              <a:ext cx="79756" cy="56358"/>
            </a:xfrm>
            <a:prstGeom prst="triangle">
              <a:avLst>
                <a:gd name="adj" fmla="val 50000"/>
              </a:avLst>
            </a:prstGeom>
            <a:solidFill>
              <a:srgbClr val="747476"/>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grpSp>
      <p:grpSp>
        <p:nvGrpSpPr>
          <p:cNvPr id="17" name="Group 16"/>
          <p:cNvGrpSpPr/>
          <p:nvPr/>
        </p:nvGrpSpPr>
        <p:grpSpPr>
          <a:xfrm>
            <a:off x="1735794" y="2488547"/>
            <a:ext cx="2102117" cy="141170"/>
            <a:chOff x="1735794" y="2602659"/>
            <a:chExt cx="2102117" cy="141170"/>
          </a:xfrm>
        </p:grpSpPr>
        <p:sp>
          <p:nvSpPr>
            <p:cNvPr id="91" name="Rectangle 3"/>
            <p:cNvSpPr>
              <a:spLocks/>
            </p:cNvSpPr>
            <p:nvPr/>
          </p:nvSpPr>
          <p:spPr bwMode="auto">
            <a:xfrm>
              <a:off x="1735794" y="2620878"/>
              <a:ext cx="56586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r"/>
              <a:r>
                <a:rPr lang="en-US" sz="700" b="1" dirty="0">
                  <a:solidFill>
                    <a:srgbClr val="1A1A1A"/>
                  </a:solidFill>
                  <a:latin typeface="Segoe UI" panose="020B0502040204020203" pitchFamily="34" charset="0"/>
                  <a:ea typeface="Segoe UI" panose="020B0502040204020203" pitchFamily="34" charset="0"/>
                  <a:cs typeface="Segoe UI" panose="020B0502040204020203" pitchFamily="34" charset="0"/>
                  <a:sym typeface="Arial Bold" charset="0"/>
                </a:rPr>
                <a:t>Date of Birth:</a:t>
              </a:r>
            </a:p>
          </p:txBody>
        </p:sp>
        <p:sp>
          <p:nvSpPr>
            <p:cNvPr id="92" name="Rectangle 2"/>
            <p:cNvSpPr>
              <a:spLocks/>
            </p:cNvSpPr>
            <p:nvPr/>
          </p:nvSpPr>
          <p:spPr bwMode="auto">
            <a:xfrm>
              <a:off x="2513315" y="2602659"/>
              <a:ext cx="369585" cy="141170"/>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sp>
          <p:nvSpPr>
            <p:cNvPr id="93" name="AutoShape 333"/>
            <p:cNvSpPr>
              <a:spLocks/>
            </p:cNvSpPr>
            <p:nvPr/>
          </p:nvSpPr>
          <p:spPr bwMode="auto">
            <a:xfrm rot="10800000">
              <a:off x="2790444" y="2646559"/>
              <a:ext cx="79756" cy="56358"/>
            </a:xfrm>
            <a:prstGeom prst="triangle">
              <a:avLst>
                <a:gd name="adj" fmla="val 50000"/>
              </a:avLst>
            </a:prstGeom>
            <a:solidFill>
              <a:srgbClr val="747476"/>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sp>
          <p:nvSpPr>
            <p:cNvPr id="94" name="Rectangle 2"/>
            <p:cNvSpPr>
              <a:spLocks/>
            </p:cNvSpPr>
            <p:nvPr/>
          </p:nvSpPr>
          <p:spPr bwMode="auto">
            <a:xfrm>
              <a:off x="2990820" y="2602659"/>
              <a:ext cx="369585" cy="141170"/>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sp>
          <p:nvSpPr>
            <p:cNvPr id="95" name="Rectangle 2"/>
            <p:cNvSpPr>
              <a:spLocks/>
            </p:cNvSpPr>
            <p:nvPr/>
          </p:nvSpPr>
          <p:spPr bwMode="auto">
            <a:xfrm>
              <a:off x="3468326" y="2602659"/>
              <a:ext cx="369585" cy="141170"/>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sp>
          <p:nvSpPr>
            <p:cNvPr id="96" name="AutoShape 333"/>
            <p:cNvSpPr>
              <a:spLocks/>
            </p:cNvSpPr>
            <p:nvPr/>
          </p:nvSpPr>
          <p:spPr bwMode="auto">
            <a:xfrm rot="10800000">
              <a:off x="3261932" y="2645065"/>
              <a:ext cx="79756" cy="56358"/>
            </a:xfrm>
            <a:prstGeom prst="triangle">
              <a:avLst>
                <a:gd name="adj" fmla="val 50000"/>
              </a:avLst>
            </a:prstGeom>
            <a:solidFill>
              <a:srgbClr val="747476"/>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sp>
          <p:nvSpPr>
            <p:cNvPr id="97" name="AutoShape 333"/>
            <p:cNvSpPr>
              <a:spLocks/>
            </p:cNvSpPr>
            <p:nvPr/>
          </p:nvSpPr>
          <p:spPr bwMode="auto">
            <a:xfrm rot="10800000">
              <a:off x="3740563" y="2645065"/>
              <a:ext cx="79756" cy="56358"/>
            </a:xfrm>
            <a:prstGeom prst="triangle">
              <a:avLst>
                <a:gd name="adj" fmla="val 50000"/>
              </a:avLst>
            </a:prstGeom>
            <a:solidFill>
              <a:srgbClr val="747476"/>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grpSp>
      <p:grpSp>
        <p:nvGrpSpPr>
          <p:cNvPr id="16" name="Group 15"/>
          <p:cNvGrpSpPr/>
          <p:nvPr/>
        </p:nvGrpSpPr>
        <p:grpSpPr>
          <a:xfrm>
            <a:off x="1492138" y="2269229"/>
            <a:ext cx="2350133" cy="144162"/>
            <a:chOff x="1492138" y="2362898"/>
            <a:chExt cx="2350133" cy="144162"/>
          </a:xfrm>
        </p:grpSpPr>
        <p:sp>
          <p:nvSpPr>
            <p:cNvPr id="42" name="Rectangle 3"/>
            <p:cNvSpPr>
              <a:spLocks/>
            </p:cNvSpPr>
            <p:nvPr/>
          </p:nvSpPr>
          <p:spPr bwMode="auto">
            <a:xfrm>
              <a:off x="1492138" y="2374594"/>
              <a:ext cx="809517"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r"/>
              <a:r>
                <a:rPr lang="en-US" sz="700" b="1" dirty="0">
                  <a:solidFill>
                    <a:srgbClr val="1A1A1A"/>
                  </a:solidFill>
                  <a:latin typeface="Segoe UI" panose="020B0502040204020203" pitchFamily="34" charset="0"/>
                  <a:ea typeface="Segoe UI" panose="020B0502040204020203" pitchFamily="34" charset="0"/>
                  <a:cs typeface="Segoe UI" panose="020B0502040204020203" pitchFamily="34" charset="0"/>
                  <a:sym typeface="Arial Bold" charset="0"/>
                </a:rPr>
                <a:t>Residence Country:</a:t>
              </a:r>
            </a:p>
          </p:txBody>
        </p:sp>
        <p:sp>
          <p:nvSpPr>
            <p:cNvPr id="98" name="Rectangle 2"/>
            <p:cNvSpPr>
              <a:spLocks/>
            </p:cNvSpPr>
            <p:nvPr/>
          </p:nvSpPr>
          <p:spPr bwMode="auto">
            <a:xfrm>
              <a:off x="2517675" y="2362898"/>
              <a:ext cx="1324596" cy="144162"/>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sp>
          <p:nvSpPr>
            <p:cNvPr id="99" name="AutoShape 333"/>
            <p:cNvSpPr>
              <a:spLocks/>
            </p:cNvSpPr>
            <p:nvPr/>
          </p:nvSpPr>
          <p:spPr bwMode="auto">
            <a:xfrm rot="10800000">
              <a:off x="3744922" y="2406800"/>
              <a:ext cx="79756" cy="56358"/>
            </a:xfrm>
            <a:prstGeom prst="triangle">
              <a:avLst>
                <a:gd name="adj" fmla="val 50000"/>
              </a:avLst>
            </a:prstGeom>
            <a:solidFill>
              <a:srgbClr val="747476"/>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grpSp>
      <p:grpSp>
        <p:nvGrpSpPr>
          <p:cNvPr id="23" name="Group 22"/>
          <p:cNvGrpSpPr/>
          <p:nvPr/>
        </p:nvGrpSpPr>
        <p:grpSpPr>
          <a:xfrm>
            <a:off x="1501110" y="3143509"/>
            <a:ext cx="2336801" cy="141170"/>
            <a:chOff x="1505669" y="3337935"/>
            <a:chExt cx="2336801" cy="141170"/>
          </a:xfrm>
        </p:grpSpPr>
        <p:sp>
          <p:nvSpPr>
            <p:cNvPr id="85" name="Rectangle 3"/>
            <p:cNvSpPr>
              <a:spLocks/>
            </p:cNvSpPr>
            <p:nvPr/>
          </p:nvSpPr>
          <p:spPr bwMode="auto">
            <a:xfrm>
              <a:off x="1505669" y="3337935"/>
              <a:ext cx="79508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r"/>
              <a:r>
                <a:rPr lang="en-US" sz="700" b="1" dirty="0">
                  <a:solidFill>
                    <a:srgbClr val="1A1A1A"/>
                  </a:solidFill>
                  <a:latin typeface="Segoe UI" panose="020B0502040204020203" pitchFamily="34" charset="0"/>
                  <a:ea typeface="Segoe UI" panose="020B0502040204020203" pitchFamily="34" charset="0"/>
                  <a:cs typeface="Segoe UI" panose="020B0502040204020203" pitchFamily="34" charset="0"/>
                  <a:sym typeface="Arial Bold" charset="0"/>
                </a:rPr>
                <a:t>Expiry Date:</a:t>
              </a:r>
            </a:p>
          </p:txBody>
        </p:sp>
        <p:sp>
          <p:nvSpPr>
            <p:cNvPr id="102" name="Rectangle 2"/>
            <p:cNvSpPr>
              <a:spLocks/>
            </p:cNvSpPr>
            <p:nvPr/>
          </p:nvSpPr>
          <p:spPr bwMode="auto">
            <a:xfrm>
              <a:off x="2517874" y="3337935"/>
              <a:ext cx="369585" cy="141170"/>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sp>
          <p:nvSpPr>
            <p:cNvPr id="103" name="AutoShape 333"/>
            <p:cNvSpPr>
              <a:spLocks/>
            </p:cNvSpPr>
            <p:nvPr/>
          </p:nvSpPr>
          <p:spPr bwMode="auto">
            <a:xfrm rot="10800000">
              <a:off x="2795003" y="3381835"/>
              <a:ext cx="79756" cy="56358"/>
            </a:xfrm>
            <a:prstGeom prst="triangle">
              <a:avLst>
                <a:gd name="adj" fmla="val 50000"/>
              </a:avLst>
            </a:prstGeom>
            <a:solidFill>
              <a:srgbClr val="747476"/>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sp>
          <p:nvSpPr>
            <p:cNvPr id="104" name="Rectangle 2"/>
            <p:cNvSpPr>
              <a:spLocks/>
            </p:cNvSpPr>
            <p:nvPr/>
          </p:nvSpPr>
          <p:spPr bwMode="auto">
            <a:xfrm>
              <a:off x="2995379" y="3337935"/>
              <a:ext cx="369585" cy="141170"/>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sp>
          <p:nvSpPr>
            <p:cNvPr id="105" name="Rectangle 2"/>
            <p:cNvSpPr>
              <a:spLocks/>
            </p:cNvSpPr>
            <p:nvPr/>
          </p:nvSpPr>
          <p:spPr bwMode="auto">
            <a:xfrm>
              <a:off x="3472885" y="3337935"/>
              <a:ext cx="369585" cy="141170"/>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sp>
          <p:nvSpPr>
            <p:cNvPr id="106" name="AutoShape 333"/>
            <p:cNvSpPr>
              <a:spLocks/>
            </p:cNvSpPr>
            <p:nvPr/>
          </p:nvSpPr>
          <p:spPr bwMode="auto">
            <a:xfrm rot="10800000">
              <a:off x="3266491" y="3380341"/>
              <a:ext cx="79756" cy="56358"/>
            </a:xfrm>
            <a:prstGeom prst="triangle">
              <a:avLst>
                <a:gd name="adj" fmla="val 50000"/>
              </a:avLst>
            </a:prstGeom>
            <a:solidFill>
              <a:srgbClr val="747476"/>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sp>
          <p:nvSpPr>
            <p:cNvPr id="107" name="AutoShape 333"/>
            <p:cNvSpPr>
              <a:spLocks/>
            </p:cNvSpPr>
            <p:nvPr/>
          </p:nvSpPr>
          <p:spPr bwMode="auto">
            <a:xfrm rot="10800000">
              <a:off x="3745122" y="3380341"/>
              <a:ext cx="79756" cy="56358"/>
            </a:xfrm>
            <a:prstGeom prst="triangle">
              <a:avLst>
                <a:gd name="adj" fmla="val 50000"/>
              </a:avLst>
            </a:prstGeom>
            <a:solidFill>
              <a:srgbClr val="747476"/>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grpSp>
      <p:grpSp>
        <p:nvGrpSpPr>
          <p:cNvPr id="108" name="Group 107"/>
          <p:cNvGrpSpPr/>
          <p:nvPr/>
        </p:nvGrpSpPr>
        <p:grpSpPr>
          <a:xfrm>
            <a:off x="1468827" y="3359838"/>
            <a:ext cx="2373643" cy="144162"/>
            <a:chOff x="1504514" y="1608486"/>
            <a:chExt cx="2373643" cy="144162"/>
          </a:xfrm>
        </p:grpSpPr>
        <p:sp>
          <p:nvSpPr>
            <p:cNvPr id="109" name="Rectangle 3"/>
            <p:cNvSpPr>
              <a:spLocks/>
            </p:cNvSpPr>
            <p:nvPr/>
          </p:nvSpPr>
          <p:spPr bwMode="auto">
            <a:xfrm>
              <a:off x="1504514" y="1629495"/>
              <a:ext cx="80150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r"/>
              <a:r>
                <a:rPr lang="en-US" sz="700" b="1" dirty="0">
                  <a:solidFill>
                    <a:srgbClr val="1A1A1A"/>
                  </a:solidFill>
                  <a:latin typeface="Segoe UI" panose="020B0502040204020203" pitchFamily="34" charset="0"/>
                  <a:ea typeface="Segoe UI" panose="020B0502040204020203" pitchFamily="34" charset="0"/>
                  <a:cs typeface="Segoe UI" panose="020B0502040204020203" pitchFamily="34" charset="0"/>
                  <a:sym typeface="Arial Bold" charset="0"/>
                </a:rPr>
                <a:t>Document Feature:</a:t>
              </a:r>
            </a:p>
          </p:txBody>
        </p:sp>
        <p:sp>
          <p:nvSpPr>
            <p:cNvPr id="110" name="Rectangle 2"/>
            <p:cNvSpPr>
              <a:spLocks/>
            </p:cNvSpPr>
            <p:nvPr/>
          </p:nvSpPr>
          <p:spPr bwMode="auto">
            <a:xfrm>
              <a:off x="2553561" y="1608486"/>
              <a:ext cx="1324596" cy="144162"/>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sp>
          <p:nvSpPr>
            <p:cNvPr id="111" name="AutoShape 333"/>
            <p:cNvSpPr>
              <a:spLocks/>
            </p:cNvSpPr>
            <p:nvPr/>
          </p:nvSpPr>
          <p:spPr bwMode="auto">
            <a:xfrm rot="10800000">
              <a:off x="3740562" y="1655177"/>
              <a:ext cx="79756" cy="56358"/>
            </a:xfrm>
            <a:prstGeom prst="triangle">
              <a:avLst>
                <a:gd name="adj" fmla="val 50000"/>
              </a:avLst>
            </a:prstGeom>
            <a:solidFill>
              <a:srgbClr val="747476"/>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grpSp>
      <p:cxnSp>
        <p:nvCxnSpPr>
          <p:cNvPr id="72" name="Straight Connector 71"/>
          <p:cNvCxnSpPr/>
          <p:nvPr/>
        </p:nvCxnSpPr>
        <p:spPr>
          <a:xfrm>
            <a:off x="1445418" y="3560880"/>
            <a:ext cx="35329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468134" y="1583327"/>
            <a:ext cx="1236740" cy="200055"/>
          </a:xfrm>
          <a:prstGeom prst="rect">
            <a:avLst/>
          </a:prstGeom>
          <a:noFill/>
        </p:spPr>
        <p:txBody>
          <a:bodyPr wrap="square" rtlCol="0">
            <a:spAutoFit/>
          </a:bodyPr>
          <a:lstStyle/>
          <a:p>
            <a:r>
              <a:rPr lang="en-US" sz="700" dirty="0">
                <a:latin typeface="Segoe UI" panose="020B0502040204020203" pitchFamily="34" charset="0"/>
                <a:ea typeface="Segoe UI" panose="020B0502040204020203" pitchFamily="34" charset="0"/>
                <a:cs typeface="Segoe UI" panose="020B0502040204020203" pitchFamily="34" charset="0"/>
              </a:rPr>
              <a:t>ABBAS\ABDULLAH</a:t>
            </a:r>
          </a:p>
        </p:txBody>
      </p:sp>
      <p:sp>
        <p:nvSpPr>
          <p:cNvPr id="76" name="TextBox 75"/>
          <p:cNvSpPr txBox="1"/>
          <p:nvPr/>
        </p:nvSpPr>
        <p:spPr>
          <a:xfrm>
            <a:off x="2459368" y="1802646"/>
            <a:ext cx="1236740" cy="200055"/>
          </a:xfrm>
          <a:prstGeom prst="rect">
            <a:avLst/>
          </a:prstGeom>
          <a:noFill/>
        </p:spPr>
        <p:txBody>
          <a:bodyPr wrap="square" rtlCol="0">
            <a:spAutoFit/>
          </a:bodyPr>
          <a:lstStyle/>
          <a:p>
            <a:r>
              <a:rPr lang="en-US" sz="700" dirty="0">
                <a:latin typeface="Segoe UI" panose="020B0502040204020203" pitchFamily="34" charset="0"/>
                <a:ea typeface="Segoe UI" panose="020B0502040204020203" pitchFamily="34" charset="0"/>
                <a:cs typeface="Segoe UI" panose="020B0502040204020203" pitchFamily="34" charset="0"/>
              </a:rPr>
              <a:t>United Arab Emirates</a:t>
            </a:r>
          </a:p>
        </p:txBody>
      </p:sp>
      <p:sp>
        <p:nvSpPr>
          <p:cNvPr id="77" name="TextBox 76"/>
          <p:cNvSpPr txBox="1"/>
          <p:nvPr/>
        </p:nvSpPr>
        <p:spPr>
          <a:xfrm>
            <a:off x="2459368" y="2021960"/>
            <a:ext cx="1236740" cy="200055"/>
          </a:xfrm>
          <a:prstGeom prst="rect">
            <a:avLst/>
          </a:prstGeom>
          <a:noFill/>
        </p:spPr>
        <p:txBody>
          <a:bodyPr wrap="square" rtlCol="0">
            <a:spAutoFit/>
          </a:bodyPr>
          <a:lstStyle/>
          <a:p>
            <a:r>
              <a:rPr lang="en-US" sz="700" dirty="0">
                <a:latin typeface="Segoe UI" panose="020B0502040204020203" pitchFamily="34" charset="0"/>
                <a:ea typeface="Segoe UI" panose="020B0502040204020203" pitchFamily="34" charset="0"/>
                <a:cs typeface="Segoe UI" panose="020B0502040204020203" pitchFamily="34" charset="0"/>
              </a:rPr>
              <a:t>United Arab Emirates</a:t>
            </a:r>
          </a:p>
        </p:txBody>
      </p:sp>
      <p:sp>
        <p:nvSpPr>
          <p:cNvPr id="78" name="TextBox 77"/>
          <p:cNvSpPr txBox="1"/>
          <p:nvPr/>
        </p:nvSpPr>
        <p:spPr>
          <a:xfrm>
            <a:off x="2459368" y="2241282"/>
            <a:ext cx="1236740" cy="200055"/>
          </a:xfrm>
          <a:prstGeom prst="rect">
            <a:avLst/>
          </a:prstGeom>
          <a:noFill/>
        </p:spPr>
        <p:txBody>
          <a:bodyPr wrap="square" rtlCol="0">
            <a:spAutoFit/>
          </a:bodyPr>
          <a:lstStyle/>
          <a:p>
            <a:r>
              <a:rPr lang="en-US" sz="700" dirty="0">
                <a:latin typeface="Segoe UI" panose="020B0502040204020203" pitchFamily="34" charset="0"/>
                <a:ea typeface="Segoe UI" panose="020B0502040204020203" pitchFamily="34" charset="0"/>
                <a:cs typeface="Segoe UI" panose="020B0502040204020203" pitchFamily="34" charset="0"/>
              </a:rPr>
              <a:t>United Arab Emirates</a:t>
            </a:r>
          </a:p>
        </p:txBody>
      </p:sp>
      <p:sp>
        <p:nvSpPr>
          <p:cNvPr id="82" name="TextBox 81"/>
          <p:cNvSpPr txBox="1"/>
          <p:nvPr/>
        </p:nvSpPr>
        <p:spPr>
          <a:xfrm>
            <a:off x="2459368" y="2676925"/>
            <a:ext cx="1236740" cy="200055"/>
          </a:xfrm>
          <a:prstGeom prst="rect">
            <a:avLst/>
          </a:prstGeom>
          <a:noFill/>
        </p:spPr>
        <p:txBody>
          <a:bodyPr wrap="square" rtlCol="0">
            <a:spAutoFit/>
          </a:bodyPr>
          <a:lstStyle/>
          <a:p>
            <a:r>
              <a:rPr lang="en-US" sz="700" dirty="0">
                <a:latin typeface="Segoe UI" panose="020B0502040204020203" pitchFamily="34" charset="0"/>
                <a:ea typeface="Segoe UI" panose="020B0502040204020203" pitchFamily="34" charset="0"/>
                <a:cs typeface="Segoe UI" panose="020B0502040204020203" pitchFamily="34" charset="0"/>
              </a:rPr>
              <a:t>Passport: Normal</a:t>
            </a:r>
          </a:p>
        </p:txBody>
      </p:sp>
      <p:sp>
        <p:nvSpPr>
          <p:cNvPr id="83" name="TextBox 82"/>
          <p:cNvSpPr txBox="1"/>
          <p:nvPr/>
        </p:nvSpPr>
        <p:spPr>
          <a:xfrm>
            <a:off x="2470594" y="2895610"/>
            <a:ext cx="1236740" cy="200055"/>
          </a:xfrm>
          <a:prstGeom prst="rect">
            <a:avLst/>
          </a:prstGeom>
          <a:noFill/>
        </p:spPr>
        <p:txBody>
          <a:bodyPr wrap="square" rtlCol="0">
            <a:spAutoFit/>
          </a:bodyPr>
          <a:lstStyle/>
          <a:p>
            <a:r>
              <a:rPr lang="en-US" sz="700" dirty="0">
                <a:latin typeface="Segoe UI" panose="020B0502040204020203" pitchFamily="34" charset="0"/>
                <a:ea typeface="Segoe UI" panose="020B0502040204020203" pitchFamily="34" charset="0"/>
                <a:cs typeface="Segoe UI" panose="020B0502040204020203" pitchFamily="34" charset="0"/>
              </a:rPr>
              <a:t>Passport: Normal</a:t>
            </a:r>
          </a:p>
        </p:txBody>
      </p:sp>
      <p:sp>
        <p:nvSpPr>
          <p:cNvPr id="84" name="TextBox 83"/>
          <p:cNvSpPr txBox="1"/>
          <p:nvPr/>
        </p:nvSpPr>
        <p:spPr>
          <a:xfrm>
            <a:off x="2487272" y="3111651"/>
            <a:ext cx="319849" cy="200055"/>
          </a:xfrm>
          <a:prstGeom prst="rect">
            <a:avLst/>
          </a:prstGeom>
          <a:noFill/>
        </p:spPr>
        <p:txBody>
          <a:bodyPr wrap="square" rtlCol="0">
            <a:spAutoFit/>
          </a:bodyPr>
          <a:lstStyle/>
          <a:p>
            <a:r>
              <a:rPr lang="en-US" sz="700" dirty="0">
                <a:latin typeface="Segoe UI" panose="020B0502040204020203" pitchFamily="34" charset="0"/>
                <a:ea typeface="Segoe UI" panose="020B0502040204020203" pitchFamily="34" charset="0"/>
                <a:cs typeface="Segoe UI" panose="020B0502040204020203" pitchFamily="34" charset="0"/>
              </a:rPr>
              <a:t>12</a:t>
            </a:r>
          </a:p>
        </p:txBody>
      </p:sp>
      <p:sp>
        <p:nvSpPr>
          <p:cNvPr id="86" name="TextBox 85"/>
          <p:cNvSpPr txBox="1"/>
          <p:nvPr/>
        </p:nvSpPr>
        <p:spPr>
          <a:xfrm>
            <a:off x="2958760" y="3111651"/>
            <a:ext cx="319849" cy="200055"/>
          </a:xfrm>
          <a:prstGeom prst="rect">
            <a:avLst/>
          </a:prstGeom>
          <a:noFill/>
        </p:spPr>
        <p:txBody>
          <a:bodyPr wrap="square" rtlCol="0">
            <a:spAutoFit/>
          </a:bodyPr>
          <a:lstStyle/>
          <a:p>
            <a:r>
              <a:rPr lang="en-US" sz="700" dirty="0">
                <a:latin typeface="Segoe UI" panose="020B0502040204020203" pitchFamily="34" charset="0"/>
                <a:ea typeface="Segoe UI" panose="020B0502040204020203" pitchFamily="34" charset="0"/>
                <a:cs typeface="Segoe UI" panose="020B0502040204020203" pitchFamily="34" charset="0"/>
              </a:rPr>
              <a:t>31</a:t>
            </a:r>
          </a:p>
        </p:txBody>
      </p:sp>
      <p:sp>
        <p:nvSpPr>
          <p:cNvPr id="87" name="TextBox 86"/>
          <p:cNvSpPr txBox="1"/>
          <p:nvPr/>
        </p:nvSpPr>
        <p:spPr>
          <a:xfrm>
            <a:off x="3441581" y="3111651"/>
            <a:ext cx="413008" cy="200055"/>
          </a:xfrm>
          <a:prstGeom prst="rect">
            <a:avLst/>
          </a:prstGeom>
          <a:noFill/>
        </p:spPr>
        <p:txBody>
          <a:bodyPr wrap="square" rtlCol="0">
            <a:spAutoFit/>
          </a:bodyPr>
          <a:lstStyle/>
          <a:p>
            <a:r>
              <a:rPr lang="en-US" sz="700" dirty="0">
                <a:latin typeface="Segoe UI" panose="020B0502040204020203" pitchFamily="34" charset="0"/>
                <a:ea typeface="Segoe UI" panose="020B0502040204020203" pitchFamily="34" charset="0"/>
                <a:cs typeface="Segoe UI" panose="020B0502040204020203" pitchFamily="34" charset="0"/>
              </a:rPr>
              <a:t>2015</a:t>
            </a:r>
          </a:p>
        </p:txBody>
      </p:sp>
      <p:sp>
        <p:nvSpPr>
          <p:cNvPr id="88" name="TextBox 87"/>
          <p:cNvSpPr txBox="1"/>
          <p:nvPr/>
        </p:nvSpPr>
        <p:spPr>
          <a:xfrm>
            <a:off x="2479747" y="2455833"/>
            <a:ext cx="319849" cy="200055"/>
          </a:xfrm>
          <a:prstGeom prst="rect">
            <a:avLst/>
          </a:prstGeom>
          <a:noFill/>
        </p:spPr>
        <p:txBody>
          <a:bodyPr wrap="square" rtlCol="0">
            <a:spAutoFit/>
          </a:bodyPr>
          <a:lstStyle/>
          <a:p>
            <a:r>
              <a:rPr lang="en-US" sz="700" dirty="0">
                <a:latin typeface="Segoe UI" panose="020B0502040204020203" pitchFamily="34" charset="0"/>
                <a:ea typeface="Segoe UI" panose="020B0502040204020203" pitchFamily="34" charset="0"/>
                <a:cs typeface="Segoe UI" panose="020B0502040204020203" pitchFamily="34" charset="0"/>
              </a:rPr>
              <a:t>10</a:t>
            </a:r>
          </a:p>
        </p:txBody>
      </p:sp>
      <p:sp>
        <p:nvSpPr>
          <p:cNvPr id="89" name="TextBox 88"/>
          <p:cNvSpPr txBox="1"/>
          <p:nvPr/>
        </p:nvSpPr>
        <p:spPr>
          <a:xfrm>
            <a:off x="2951235" y="2455833"/>
            <a:ext cx="319849" cy="200055"/>
          </a:xfrm>
          <a:prstGeom prst="rect">
            <a:avLst/>
          </a:prstGeom>
          <a:noFill/>
        </p:spPr>
        <p:txBody>
          <a:bodyPr wrap="square" rtlCol="0">
            <a:spAutoFit/>
          </a:bodyPr>
          <a:lstStyle/>
          <a:p>
            <a:r>
              <a:rPr lang="en-US" sz="700" dirty="0">
                <a:latin typeface="Segoe UI" panose="020B0502040204020203" pitchFamily="34" charset="0"/>
                <a:ea typeface="Segoe UI" panose="020B0502040204020203" pitchFamily="34" charset="0"/>
                <a:cs typeface="Segoe UI" panose="020B0502040204020203" pitchFamily="34" charset="0"/>
              </a:rPr>
              <a:t>08</a:t>
            </a:r>
          </a:p>
        </p:txBody>
      </p:sp>
      <p:sp>
        <p:nvSpPr>
          <p:cNvPr id="90" name="TextBox 89"/>
          <p:cNvSpPr txBox="1"/>
          <p:nvPr/>
        </p:nvSpPr>
        <p:spPr>
          <a:xfrm>
            <a:off x="3434056" y="2455833"/>
            <a:ext cx="413008" cy="200055"/>
          </a:xfrm>
          <a:prstGeom prst="rect">
            <a:avLst/>
          </a:prstGeom>
          <a:noFill/>
        </p:spPr>
        <p:txBody>
          <a:bodyPr wrap="square" rtlCol="0">
            <a:spAutoFit/>
          </a:bodyPr>
          <a:lstStyle/>
          <a:p>
            <a:r>
              <a:rPr lang="en-US" sz="700" dirty="0">
                <a:latin typeface="Segoe UI" panose="020B0502040204020203" pitchFamily="34" charset="0"/>
                <a:ea typeface="Segoe UI" panose="020B0502040204020203" pitchFamily="34" charset="0"/>
                <a:cs typeface="Segoe UI" panose="020B0502040204020203" pitchFamily="34" charset="0"/>
              </a:rPr>
              <a:t>1970</a:t>
            </a:r>
          </a:p>
        </p:txBody>
      </p:sp>
      <p:sp>
        <p:nvSpPr>
          <p:cNvPr id="100" name="TextBox 99"/>
          <p:cNvSpPr txBox="1"/>
          <p:nvPr/>
        </p:nvSpPr>
        <p:spPr>
          <a:xfrm>
            <a:off x="2479747" y="3331891"/>
            <a:ext cx="1236740" cy="200055"/>
          </a:xfrm>
          <a:prstGeom prst="rect">
            <a:avLst/>
          </a:prstGeom>
          <a:noFill/>
        </p:spPr>
        <p:txBody>
          <a:bodyPr wrap="square" rtlCol="0">
            <a:spAutoFit/>
          </a:bodyPr>
          <a:lstStyle/>
          <a:p>
            <a:r>
              <a:rPr lang="en-US" sz="700" dirty="0">
                <a:latin typeface="Segoe UI" panose="020B0502040204020203" pitchFamily="34" charset="0"/>
                <a:ea typeface="Segoe UI" panose="020B0502040204020203" pitchFamily="34" charset="0"/>
                <a:cs typeface="Segoe UI" panose="020B0502040204020203" pitchFamily="34" charset="0"/>
              </a:rPr>
              <a:t>(none)</a:t>
            </a:r>
          </a:p>
        </p:txBody>
      </p:sp>
      <p:sp>
        <p:nvSpPr>
          <p:cNvPr id="101" name="TextBox 100"/>
          <p:cNvSpPr txBox="1"/>
          <p:nvPr/>
        </p:nvSpPr>
        <p:spPr>
          <a:xfrm>
            <a:off x="8866360" y="4804946"/>
            <a:ext cx="277640" cy="338554"/>
          </a:xfrm>
          <a:prstGeom prst="rect">
            <a:avLst/>
          </a:prstGeom>
          <a:noFill/>
        </p:spPr>
        <p:txBody>
          <a:bodyPr wrap="none" rtlCol="0">
            <a:spAutoFit/>
          </a:bodyPr>
          <a:lstStyle/>
          <a:p>
            <a:r>
              <a:rPr lang="en-US" sz="1600" b="1" dirty="0">
                <a:solidFill>
                  <a:schemeClr val="bg1"/>
                </a:solidFill>
              </a:rPr>
              <a:t>6</a:t>
            </a:r>
          </a:p>
        </p:txBody>
      </p:sp>
    </p:spTree>
    <p:extLst>
      <p:ext uri="{BB962C8B-B14F-4D97-AF65-F5344CB8AC3E}">
        <p14:creationId xmlns:p14="http://schemas.microsoft.com/office/powerpoint/2010/main" val="2955416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0" y="4248150"/>
            <a:ext cx="8610600" cy="788896"/>
          </a:xfrm>
          <a:prstGeom prst="rect">
            <a:avLst/>
          </a:prstGeom>
          <a:solidFill>
            <a:srgbClr val="FFFFF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1"/>
          <p:cNvSpPr>
            <a:spLocks noGrp="1"/>
          </p:cNvSpPr>
          <p:nvPr>
            <p:ph sz="half" idx="1"/>
          </p:nvPr>
        </p:nvSpPr>
        <p:spPr>
          <a:xfrm>
            <a:off x="381000" y="4293442"/>
            <a:ext cx="4038600" cy="710964"/>
          </a:xfrm>
        </p:spPr>
        <p:txBody>
          <a:bodyPr vert="horz" lIns="0" tIns="45720" rIns="0" bIns="0" rtlCol="0">
            <a:spAutoFit/>
          </a:bodyPr>
          <a:lstStyle/>
          <a:p>
            <a:pPr>
              <a:lnSpc>
                <a:spcPct val="90000"/>
              </a:lnSpc>
              <a:spcBef>
                <a:spcPts val="1800"/>
              </a:spcBef>
            </a:pPr>
            <a:r>
              <a:rPr lang="en-US" dirty="0"/>
              <a:t>Itinerary info can also be pulled from a PNR, or entered manually</a:t>
            </a:r>
          </a:p>
        </p:txBody>
      </p:sp>
      <p:sp>
        <p:nvSpPr>
          <p:cNvPr id="11" name="Content Placeholder 2"/>
          <p:cNvSpPr>
            <a:spLocks noGrp="1"/>
          </p:cNvSpPr>
          <p:nvPr>
            <p:ph sz="half" idx="2"/>
          </p:nvPr>
        </p:nvSpPr>
        <p:spPr>
          <a:xfrm>
            <a:off x="4684056" y="4293442"/>
            <a:ext cx="4038600" cy="710964"/>
          </a:xfrm>
        </p:spPr>
        <p:txBody>
          <a:bodyPr vert="horz" lIns="0" tIns="45720" rIns="0" bIns="0" rtlCol="0">
            <a:spAutoFit/>
          </a:bodyPr>
          <a:lstStyle/>
          <a:p>
            <a:pPr>
              <a:lnSpc>
                <a:spcPct val="90000"/>
              </a:lnSpc>
              <a:spcBef>
                <a:spcPts val="1800"/>
              </a:spcBef>
            </a:pPr>
            <a:r>
              <a:rPr lang="en-US" dirty="0"/>
              <a:t>Multiple transit points can be selected</a:t>
            </a:r>
          </a:p>
        </p:txBody>
      </p:sp>
      <p:sp>
        <p:nvSpPr>
          <p:cNvPr id="2" name="Title 1"/>
          <p:cNvSpPr>
            <a:spLocks noGrp="1"/>
          </p:cNvSpPr>
          <p:nvPr>
            <p:ph type="title"/>
          </p:nvPr>
        </p:nvSpPr>
        <p:spPr/>
        <p:txBody>
          <a:bodyPr/>
          <a:lstStyle/>
          <a:p>
            <a:r>
              <a:rPr lang="en-US" dirty="0"/>
              <a:t>Itinerary screen</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2614" y="680700"/>
            <a:ext cx="6599470" cy="3468089"/>
          </a:xfrm>
          <a:prstGeom prst="rect">
            <a:avLst/>
          </a:prstGeom>
          <a:effectLst>
            <a:outerShdw blurRad="63500" sx="102000" sy="102000" algn="ctr" rotWithShape="0">
              <a:prstClr val="black">
                <a:alpha val="40000"/>
              </a:prstClr>
            </a:outerShdw>
          </a:effectLst>
        </p:spPr>
      </p:pic>
      <p:sp>
        <p:nvSpPr>
          <p:cNvPr id="3" name="Round Same Side Corner Rectangle 2"/>
          <p:cNvSpPr/>
          <p:nvPr/>
        </p:nvSpPr>
        <p:spPr>
          <a:xfrm>
            <a:off x="1368430" y="1250951"/>
            <a:ext cx="4616449" cy="2714624"/>
          </a:xfrm>
          <a:prstGeom prst="round2SameRect">
            <a:avLst>
              <a:gd name="adj1" fmla="val 1675"/>
              <a:gd name="adj2" fmla="val 0"/>
            </a:avLst>
          </a:prstGeom>
          <a:solidFill>
            <a:schemeClr val="bg1">
              <a:lumMod val="9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800"/>
              </a:spcBef>
            </a:pPr>
            <a:endParaRPr lang="en-US" sz="1200" b="1" dirty="0">
              <a:solidFill>
                <a:prstClr val="black"/>
              </a:solidFill>
              <a:latin typeface="Arial Narrow" pitchFamily="34" charset="0"/>
            </a:endParaRPr>
          </a:p>
        </p:txBody>
      </p:sp>
      <p:sp>
        <p:nvSpPr>
          <p:cNvPr id="4" name="TextBox 3"/>
          <p:cNvSpPr txBox="1"/>
          <p:nvPr/>
        </p:nvSpPr>
        <p:spPr>
          <a:xfrm>
            <a:off x="1368429" y="1250951"/>
            <a:ext cx="835485" cy="276999"/>
          </a:xfrm>
          <a:prstGeom prst="rect">
            <a:avLst/>
          </a:prstGeom>
          <a:noFill/>
        </p:spPr>
        <p:txBody>
          <a:bodyPr wrap="none" rtlCol="0">
            <a:spAutoFit/>
          </a:bodyPr>
          <a:lstStyle/>
          <a:p>
            <a:pPr lvl="0"/>
            <a:r>
              <a:rPr lang="en-US" sz="1200" b="1" dirty="0">
                <a:solidFill>
                  <a:srgbClr val="C00000"/>
                </a:solidFill>
                <a:latin typeface="Courier New" panose="02070309020205020404" pitchFamily="49" charset="0"/>
                <a:cs typeface="Courier New" panose="02070309020205020404" pitchFamily="49" charset="0"/>
              </a:rPr>
              <a:t>DOSSIER</a:t>
            </a:r>
            <a:endParaRPr lang="en-US" sz="1100" b="1" dirty="0">
              <a:solidFill>
                <a:prstClr val="black"/>
              </a:solidFill>
              <a:latin typeface="Arial Narrow" pitchFamily="34" charset="0"/>
            </a:endParaRPr>
          </a:p>
        </p:txBody>
      </p:sp>
      <p:cxnSp>
        <p:nvCxnSpPr>
          <p:cNvPr id="9" name="Straight Connector 8"/>
          <p:cNvCxnSpPr/>
          <p:nvPr/>
        </p:nvCxnSpPr>
        <p:spPr>
          <a:xfrm>
            <a:off x="1445419" y="1495350"/>
            <a:ext cx="35329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978400" y="2422750"/>
            <a:ext cx="939800" cy="15428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978400" y="1495350"/>
            <a:ext cx="939800" cy="2318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978400" y="1727200"/>
            <a:ext cx="939800" cy="231850"/>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978400" y="1959050"/>
            <a:ext cx="939800" cy="2318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78400" y="2190900"/>
            <a:ext cx="939800" cy="2318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035550" y="1503553"/>
            <a:ext cx="824882" cy="215444"/>
          </a:xfrm>
          <a:prstGeom prst="rect">
            <a:avLst/>
          </a:prstGeom>
          <a:noFill/>
        </p:spPr>
        <p:txBody>
          <a:bodyPr wrap="square" rtlCol="0">
            <a:spAutoFit/>
          </a:bodyPr>
          <a:lstStyle/>
          <a:p>
            <a:r>
              <a:rPr lang="en-US" sz="800" b="1" dirty="0">
                <a:latin typeface="Segoe UI" panose="020B0502040204020203" pitchFamily="34" charset="0"/>
                <a:ea typeface="Segoe UI" panose="020B0502040204020203" pitchFamily="34" charset="0"/>
                <a:cs typeface="Segoe UI" panose="020B0502040204020203" pitchFamily="34" charset="0"/>
              </a:rPr>
              <a:t>1. Traveler</a:t>
            </a:r>
          </a:p>
        </p:txBody>
      </p:sp>
      <p:sp>
        <p:nvSpPr>
          <p:cNvPr id="25" name="TextBox 24"/>
          <p:cNvSpPr txBox="1"/>
          <p:nvPr/>
        </p:nvSpPr>
        <p:spPr>
          <a:xfrm>
            <a:off x="5035550" y="1735403"/>
            <a:ext cx="808852" cy="215444"/>
          </a:xfrm>
          <a:prstGeom prst="rect">
            <a:avLst/>
          </a:prstGeom>
          <a:noFill/>
        </p:spPr>
        <p:txBody>
          <a:bodyPr wrap="square" rtlCol="0">
            <a:spAutoFit/>
          </a:bodyPr>
          <a:lstStyle/>
          <a:p>
            <a:r>
              <a:rPr lang="en-US" sz="800" b="1" dirty="0">
                <a:solidFill>
                  <a:schemeClr val="bg1"/>
                </a:solidFill>
                <a:latin typeface="Segoe UI" panose="020B0502040204020203" pitchFamily="34" charset="0"/>
                <a:ea typeface="Segoe UI" panose="020B0502040204020203" pitchFamily="34" charset="0"/>
                <a:cs typeface="Segoe UI" panose="020B0502040204020203" pitchFamily="34" charset="0"/>
              </a:rPr>
              <a:t>2. Itinerary</a:t>
            </a:r>
          </a:p>
        </p:txBody>
      </p:sp>
      <p:sp>
        <p:nvSpPr>
          <p:cNvPr id="26" name="TextBox 25"/>
          <p:cNvSpPr txBox="1"/>
          <p:nvPr/>
        </p:nvSpPr>
        <p:spPr>
          <a:xfrm>
            <a:off x="5035550" y="1967253"/>
            <a:ext cx="874575" cy="215444"/>
          </a:xfrm>
          <a:prstGeom prst="rect">
            <a:avLst/>
          </a:prstGeom>
          <a:noFill/>
        </p:spPr>
        <p:txBody>
          <a:bodyPr wrap="square" rtlCol="0">
            <a:spAutoFit/>
          </a:bodyPr>
          <a:lstStyle/>
          <a:p>
            <a:r>
              <a:rPr lang="en-US" sz="800" b="1" dirty="0">
                <a:latin typeface="Segoe UI" panose="020B0502040204020203" pitchFamily="34" charset="0"/>
                <a:ea typeface="Segoe UI" panose="020B0502040204020203" pitchFamily="34" charset="0"/>
                <a:cs typeface="Segoe UI" panose="020B0502040204020203" pitchFamily="34" charset="0"/>
              </a:rPr>
              <a:t>3. Customs</a:t>
            </a:r>
          </a:p>
        </p:txBody>
      </p:sp>
      <p:sp>
        <p:nvSpPr>
          <p:cNvPr id="27" name="TextBox 26"/>
          <p:cNvSpPr txBox="1"/>
          <p:nvPr/>
        </p:nvSpPr>
        <p:spPr>
          <a:xfrm>
            <a:off x="5035550" y="2199103"/>
            <a:ext cx="829691" cy="215444"/>
          </a:xfrm>
          <a:prstGeom prst="rect">
            <a:avLst/>
          </a:prstGeom>
          <a:noFill/>
        </p:spPr>
        <p:txBody>
          <a:bodyPr wrap="square" rtlCol="0">
            <a:spAutoFit/>
          </a:bodyPr>
          <a:lstStyle/>
          <a:p>
            <a:r>
              <a:rPr lang="en-US" sz="800" b="1" dirty="0">
                <a:latin typeface="Segoe UI" panose="020B0502040204020203" pitchFamily="34" charset="0"/>
                <a:ea typeface="Segoe UI" panose="020B0502040204020203" pitchFamily="34" charset="0"/>
                <a:cs typeface="Segoe UI" panose="020B0502040204020203" pitchFamily="34" charset="0"/>
              </a:rPr>
              <a:t>4. Summary</a:t>
            </a:r>
          </a:p>
        </p:txBody>
      </p:sp>
      <p:pic>
        <p:nvPicPr>
          <p:cNvPr id="49" name="Picture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9454" y="3551430"/>
            <a:ext cx="337691" cy="312699"/>
          </a:xfrm>
          <a:prstGeom prst="rect">
            <a:avLst/>
          </a:prstGeom>
        </p:spPr>
      </p:pic>
      <p:sp>
        <p:nvSpPr>
          <p:cNvPr id="50" name="AutoShape 22"/>
          <p:cNvSpPr>
            <a:spLocks/>
          </p:cNvSpPr>
          <p:nvPr/>
        </p:nvSpPr>
        <p:spPr bwMode="auto">
          <a:xfrm>
            <a:off x="5052626" y="2532179"/>
            <a:ext cx="774700" cy="247418"/>
          </a:xfrm>
          <a:prstGeom prst="roundRect">
            <a:avLst>
              <a:gd name="adj" fmla="val 9088"/>
            </a:avLst>
          </a:prstGeom>
          <a:gradFill rotWithShape="0">
            <a:gsLst>
              <a:gs pos="0">
                <a:srgbClr val="FFFFFF"/>
              </a:gs>
              <a:gs pos="100000">
                <a:srgbClr val="CCCCCC"/>
              </a:gs>
            </a:gsLst>
            <a:lin ang="5400000" scaled="1"/>
          </a:gradFill>
          <a:ln w="12700" cap="flat">
            <a:solidFill>
              <a:srgbClr val="808080"/>
            </a:solidFill>
            <a:prstDash val="solid"/>
            <a:miter lim="800000"/>
            <a:headEnd type="none" w="med" len="med"/>
            <a:tailEnd type="none" w="med" len="med"/>
          </a:ln>
        </p:spPr>
        <p:txBody>
          <a:bodyPr lIns="0" tIns="0" rIns="0" bIns="0" anchor="ctr"/>
          <a:lstStyle/>
          <a:p>
            <a:pPr algn="ctr"/>
            <a:r>
              <a:rPr lang="en-US" sz="800" b="1" dirty="0">
                <a:solidFill>
                  <a:schemeClr val="bg1">
                    <a:lumMod val="65000"/>
                  </a:schemeClr>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rPr>
              <a:t>Email</a:t>
            </a:r>
            <a:endParaRPr lang="en-US" sz="1200" b="1" dirty="0">
              <a:solidFill>
                <a:schemeClr val="bg1">
                  <a:lumMod val="65000"/>
                </a:schemeClr>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endParaRPr>
          </a:p>
        </p:txBody>
      </p:sp>
      <p:sp>
        <p:nvSpPr>
          <p:cNvPr id="51" name="AutoShape 22"/>
          <p:cNvSpPr>
            <a:spLocks/>
          </p:cNvSpPr>
          <p:nvPr/>
        </p:nvSpPr>
        <p:spPr bwMode="auto">
          <a:xfrm>
            <a:off x="5052626" y="2871929"/>
            <a:ext cx="774700" cy="247418"/>
          </a:xfrm>
          <a:prstGeom prst="roundRect">
            <a:avLst>
              <a:gd name="adj" fmla="val 9088"/>
            </a:avLst>
          </a:prstGeom>
          <a:gradFill rotWithShape="0">
            <a:gsLst>
              <a:gs pos="0">
                <a:srgbClr val="FFFFFF"/>
              </a:gs>
              <a:gs pos="100000">
                <a:srgbClr val="CCCCCC"/>
              </a:gs>
            </a:gsLst>
            <a:lin ang="5400000" scaled="1"/>
          </a:gradFill>
          <a:ln w="12700" cap="flat">
            <a:solidFill>
              <a:srgbClr val="808080"/>
            </a:solidFill>
            <a:prstDash val="solid"/>
            <a:miter lim="800000"/>
            <a:headEnd type="none" w="med" len="med"/>
            <a:tailEnd type="none" w="med" len="med"/>
          </a:ln>
        </p:spPr>
        <p:txBody>
          <a:bodyPr lIns="0" tIns="0" rIns="0" bIns="0" anchor="ctr"/>
          <a:lstStyle/>
          <a:p>
            <a:pPr algn="ctr"/>
            <a:r>
              <a:rPr lang="en-US" sz="800" b="1" dirty="0">
                <a:solidFill>
                  <a:schemeClr val="bg1">
                    <a:lumMod val="65000"/>
                  </a:schemeClr>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rPr>
              <a:t>Save as Text</a:t>
            </a:r>
            <a:endParaRPr lang="en-US" sz="1200" b="1" dirty="0">
              <a:solidFill>
                <a:schemeClr val="bg1">
                  <a:lumMod val="65000"/>
                </a:schemeClr>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endParaRPr>
          </a:p>
        </p:txBody>
      </p:sp>
      <p:sp>
        <p:nvSpPr>
          <p:cNvPr id="52" name="AutoShape 22"/>
          <p:cNvSpPr>
            <a:spLocks/>
          </p:cNvSpPr>
          <p:nvPr/>
        </p:nvSpPr>
        <p:spPr bwMode="auto">
          <a:xfrm>
            <a:off x="5052626" y="3211679"/>
            <a:ext cx="774700" cy="247418"/>
          </a:xfrm>
          <a:prstGeom prst="roundRect">
            <a:avLst>
              <a:gd name="adj" fmla="val 9088"/>
            </a:avLst>
          </a:prstGeom>
          <a:gradFill rotWithShape="0">
            <a:gsLst>
              <a:gs pos="0">
                <a:srgbClr val="FFFFFF"/>
              </a:gs>
              <a:gs pos="100000">
                <a:srgbClr val="CCCCCC"/>
              </a:gs>
            </a:gsLst>
            <a:lin ang="5400000" scaled="1"/>
          </a:gradFill>
          <a:ln w="12700" cap="flat">
            <a:solidFill>
              <a:srgbClr val="808080"/>
            </a:solidFill>
            <a:prstDash val="solid"/>
            <a:miter lim="800000"/>
            <a:headEnd type="none" w="med" len="med"/>
            <a:tailEnd type="none" w="med" len="med"/>
          </a:ln>
        </p:spPr>
        <p:txBody>
          <a:bodyPr lIns="0" tIns="0" rIns="0" bIns="0" anchor="ctr"/>
          <a:lstStyle/>
          <a:p>
            <a:pPr algn="ctr"/>
            <a:r>
              <a:rPr lang="en-US" sz="800" b="1" dirty="0">
                <a:solidFill>
                  <a:schemeClr val="bg1">
                    <a:lumMod val="65000"/>
                  </a:schemeClr>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rPr>
              <a:t>Save as RTF</a:t>
            </a:r>
            <a:endParaRPr lang="en-US" sz="1200" b="1" dirty="0">
              <a:solidFill>
                <a:schemeClr val="bg1">
                  <a:lumMod val="65000"/>
                </a:schemeClr>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endParaRPr>
          </a:p>
        </p:txBody>
      </p:sp>
      <p:sp>
        <p:nvSpPr>
          <p:cNvPr id="29" name="AutoShape 22"/>
          <p:cNvSpPr>
            <a:spLocks/>
          </p:cNvSpPr>
          <p:nvPr/>
        </p:nvSpPr>
        <p:spPr bwMode="auto">
          <a:xfrm>
            <a:off x="2558604" y="1346511"/>
            <a:ext cx="443508" cy="85667"/>
          </a:xfrm>
          <a:prstGeom prst="roundRect">
            <a:avLst>
              <a:gd name="adj" fmla="val 9088"/>
            </a:avLst>
          </a:prstGeom>
          <a:gradFill rotWithShape="0">
            <a:gsLst>
              <a:gs pos="0">
                <a:srgbClr val="FFFFFF"/>
              </a:gs>
              <a:gs pos="100000">
                <a:srgbClr val="CCCCCC"/>
              </a:gs>
            </a:gsLst>
            <a:lin ang="5400000" scaled="1"/>
          </a:gradFill>
          <a:ln w="12700" cap="flat">
            <a:solidFill>
              <a:srgbClr val="808080"/>
            </a:solidFill>
            <a:prstDash val="solid"/>
            <a:miter lim="800000"/>
            <a:headEnd type="none" w="med" len="med"/>
            <a:tailEnd type="none" w="med" len="med"/>
          </a:ln>
        </p:spPr>
        <p:txBody>
          <a:bodyPr lIns="0" tIns="0" rIns="0" bIns="0" anchor="ctr"/>
          <a:lstStyle/>
          <a:p>
            <a:pPr algn="ctr"/>
            <a:r>
              <a:rPr lang="en-US" sz="600" b="1" dirty="0">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rPr>
              <a:t>App Info</a:t>
            </a:r>
            <a:endParaRPr lang="en-US" sz="1050" b="1" dirty="0">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endParaRPr>
          </a:p>
        </p:txBody>
      </p:sp>
      <p:sp>
        <p:nvSpPr>
          <p:cNvPr id="30" name="Rectangle 29"/>
          <p:cNvSpPr/>
          <p:nvPr/>
        </p:nvSpPr>
        <p:spPr>
          <a:xfrm>
            <a:off x="2184472" y="1296907"/>
            <a:ext cx="357790" cy="184666"/>
          </a:xfrm>
          <a:prstGeom prst="rect">
            <a:avLst/>
          </a:prstGeom>
        </p:spPr>
        <p:txBody>
          <a:bodyPr wrap="none">
            <a:spAutoFit/>
          </a:bodyPr>
          <a:lstStyle/>
          <a:p>
            <a:pPr lvl="0"/>
            <a:r>
              <a:rPr lang="en-US" sz="600" b="1" dirty="0">
                <a:latin typeface="Segoe UI" panose="020B0502040204020203" pitchFamily="34" charset="0"/>
                <a:ea typeface="Segoe UI" panose="020B0502040204020203" pitchFamily="34" charset="0"/>
                <a:cs typeface="Segoe UI" panose="020B0502040204020203" pitchFamily="34" charset="0"/>
              </a:rPr>
              <a:t>v.1.0</a:t>
            </a:r>
          </a:p>
        </p:txBody>
      </p:sp>
      <p:sp>
        <p:nvSpPr>
          <p:cNvPr id="63" name="Rectangle 3"/>
          <p:cNvSpPr>
            <a:spLocks/>
          </p:cNvSpPr>
          <p:nvPr/>
        </p:nvSpPr>
        <p:spPr bwMode="auto">
          <a:xfrm>
            <a:off x="1904110" y="2368888"/>
            <a:ext cx="397545"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r"/>
            <a:r>
              <a:rPr lang="en-US" sz="700" b="1" dirty="0">
                <a:solidFill>
                  <a:srgbClr val="1A1A1A"/>
                </a:solidFill>
                <a:latin typeface="Segoe UI" panose="020B0502040204020203" pitchFamily="34" charset="0"/>
                <a:ea typeface="Segoe UI" panose="020B0502040204020203" pitchFamily="34" charset="0"/>
                <a:cs typeface="Segoe UI" panose="020B0502040204020203" pitchFamily="34" charset="0"/>
                <a:sym typeface="Arial Bold" charset="0"/>
              </a:rPr>
              <a:t>Duration:</a:t>
            </a:r>
          </a:p>
        </p:txBody>
      </p:sp>
      <p:sp>
        <p:nvSpPr>
          <p:cNvPr id="64" name="Rectangle 2"/>
          <p:cNvSpPr>
            <a:spLocks/>
          </p:cNvSpPr>
          <p:nvPr/>
        </p:nvSpPr>
        <p:spPr bwMode="auto">
          <a:xfrm>
            <a:off x="2513315" y="2350669"/>
            <a:ext cx="369585" cy="144162"/>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sp>
        <p:nvSpPr>
          <p:cNvPr id="69" name="Rectangle 3"/>
          <p:cNvSpPr>
            <a:spLocks/>
          </p:cNvSpPr>
          <p:nvPr/>
        </p:nvSpPr>
        <p:spPr bwMode="auto">
          <a:xfrm>
            <a:off x="2936999" y="2368888"/>
            <a:ext cx="21573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700" b="1" dirty="0">
                <a:solidFill>
                  <a:srgbClr val="1A1A1A"/>
                </a:solidFill>
                <a:latin typeface="Segoe UI" panose="020B0502040204020203" pitchFamily="34" charset="0"/>
                <a:ea typeface="Segoe UI" panose="020B0502040204020203" pitchFamily="34" charset="0"/>
                <a:cs typeface="Segoe UI" panose="020B0502040204020203" pitchFamily="34" charset="0"/>
                <a:sym typeface="Arial Bold" charset="0"/>
              </a:rPr>
              <a:t>Days</a:t>
            </a:r>
          </a:p>
        </p:txBody>
      </p:sp>
      <p:grpSp>
        <p:nvGrpSpPr>
          <p:cNvPr id="133" name="Group 132"/>
          <p:cNvGrpSpPr/>
          <p:nvPr/>
        </p:nvGrpSpPr>
        <p:grpSpPr>
          <a:xfrm>
            <a:off x="1775870" y="2107523"/>
            <a:ext cx="2062041" cy="141170"/>
            <a:chOff x="1775870" y="2281580"/>
            <a:chExt cx="2062041" cy="141170"/>
          </a:xfrm>
        </p:grpSpPr>
        <p:sp>
          <p:nvSpPr>
            <p:cNvPr id="46" name="Rectangle 3"/>
            <p:cNvSpPr>
              <a:spLocks/>
            </p:cNvSpPr>
            <p:nvPr/>
          </p:nvSpPr>
          <p:spPr bwMode="auto">
            <a:xfrm>
              <a:off x="1775870" y="2299799"/>
              <a:ext cx="525785"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r"/>
              <a:r>
                <a:rPr lang="en-US" sz="700" b="1" dirty="0">
                  <a:solidFill>
                    <a:srgbClr val="1A1A1A"/>
                  </a:solidFill>
                  <a:latin typeface="Segoe UI" panose="020B0502040204020203" pitchFamily="34" charset="0"/>
                  <a:ea typeface="Segoe UI" panose="020B0502040204020203" pitchFamily="34" charset="0"/>
                  <a:cs typeface="Segoe UI" panose="020B0502040204020203" pitchFamily="34" charset="0"/>
                  <a:sym typeface="Arial Bold" charset="0"/>
                </a:rPr>
                <a:t>Arrival Date:</a:t>
              </a:r>
            </a:p>
          </p:txBody>
        </p:sp>
        <p:sp>
          <p:nvSpPr>
            <p:cNvPr id="58" name="Rectangle 2"/>
            <p:cNvSpPr>
              <a:spLocks/>
            </p:cNvSpPr>
            <p:nvPr/>
          </p:nvSpPr>
          <p:spPr bwMode="auto">
            <a:xfrm>
              <a:off x="2513315" y="2281580"/>
              <a:ext cx="369585" cy="141170"/>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sp>
          <p:nvSpPr>
            <p:cNvPr id="105" name="AutoShape 333"/>
            <p:cNvSpPr>
              <a:spLocks/>
            </p:cNvSpPr>
            <p:nvPr/>
          </p:nvSpPr>
          <p:spPr bwMode="auto">
            <a:xfrm rot="10800000">
              <a:off x="2790444" y="2325480"/>
              <a:ext cx="79756" cy="56358"/>
            </a:xfrm>
            <a:prstGeom prst="triangle">
              <a:avLst>
                <a:gd name="adj" fmla="val 50000"/>
              </a:avLst>
            </a:prstGeom>
            <a:solidFill>
              <a:srgbClr val="747476"/>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sp>
          <p:nvSpPr>
            <p:cNvPr id="107" name="Rectangle 2"/>
            <p:cNvSpPr>
              <a:spLocks/>
            </p:cNvSpPr>
            <p:nvPr/>
          </p:nvSpPr>
          <p:spPr bwMode="auto">
            <a:xfrm>
              <a:off x="2990820" y="2281580"/>
              <a:ext cx="369585" cy="141170"/>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sp>
          <p:nvSpPr>
            <p:cNvPr id="108" name="Rectangle 2"/>
            <p:cNvSpPr>
              <a:spLocks/>
            </p:cNvSpPr>
            <p:nvPr/>
          </p:nvSpPr>
          <p:spPr bwMode="auto">
            <a:xfrm>
              <a:off x="3468326" y="2281580"/>
              <a:ext cx="369585" cy="141170"/>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sp>
          <p:nvSpPr>
            <p:cNvPr id="112" name="AutoShape 333"/>
            <p:cNvSpPr>
              <a:spLocks/>
            </p:cNvSpPr>
            <p:nvPr/>
          </p:nvSpPr>
          <p:spPr bwMode="auto">
            <a:xfrm rot="10800000">
              <a:off x="3261932" y="2323986"/>
              <a:ext cx="79756" cy="56358"/>
            </a:xfrm>
            <a:prstGeom prst="triangle">
              <a:avLst>
                <a:gd name="adj" fmla="val 50000"/>
              </a:avLst>
            </a:prstGeom>
            <a:solidFill>
              <a:srgbClr val="747476"/>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sp>
          <p:nvSpPr>
            <p:cNvPr id="113" name="AutoShape 333"/>
            <p:cNvSpPr>
              <a:spLocks/>
            </p:cNvSpPr>
            <p:nvPr/>
          </p:nvSpPr>
          <p:spPr bwMode="auto">
            <a:xfrm rot="10800000">
              <a:off x="3740563" y="2323986"/>
              <a:ext cx="79756" cy="56358"/>
            </a:xfrm>
            <a:prstGeom prst="triangle">
              <a:avLst>
                <a:gd name="adj" fmla="val 50000"/>
              </a:avLst>
            </a:prstGeom>
            <a:solidFill>
              <a:srgbClr val="747476"/>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grpSp>
      <p:grpSp>
        <p:nvGrpSpPr>
          <p:cNvPr id="131" name="Group 130"/>
          <p:cNvGrpSpPr/>
          <p:nvPr/>
        </p:nvGrpSpPr>
        <p:grpSpPr>
          <a:xfrm>
            <a:off x="1938927" y="2596807"/>
            <a:ext cx="1903344" cy="144162"/>
            <a:chOff x="1938927" y="2727766"/>
            <a:chExt cx="1903344" cy="144162"/>
          </a:xfrm>
        </p:grpSpPr>
        <p:sp>
          <p:nvSpPr>
            <p:cNvPr id="71" name="Rectangle 3"/>
            <p:cNvSpPr>
              <a:spLocks/>
            </p:cNvSpPr>
            <p:nvPr/>
          </p:nvSpPr>
          <p:spPr bwMode="auto">
            <a:xfrm>
              <a:off x="1938927" y="2745985"/>
              <a:ext cx="36708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r"/>
              <a:r>
                <a:rPr lang="en-US" sz="700" b="1" dirty="0">
                  <a:solidFill>
                    <a:srgbClr val="1A1A1A"/>
                  </a:solidFill>
                  <a:latin typeface="Segoe UI" panose="020B0502040204020203" pitchFamily="34" charset="0"/>
                  <a:ea typeface="Segoe UI" panose="020B0502040204020203" pitchFamily="34" charset="0"/>
                  <a:cs typeface="Segoe UI" panose="020B0502040204020203" pitchFamily="34" charset="0"/>
                  <a:sym typeface="Arial Bold" charset="0"/>
                </a:rPr>
                <a:t>Purpose:</a:t>
              </a:r>
            </a:p>
          </p:txBody>
        </p:sp>
        <p:sp>
          <p:nvSpPr>
            <p:cNvPr id="72" name="Rectangle 2"/>
            <p:cNvSpPr>
              <a:spLocks/>
            </p:cNvSpPr>
            <p:nvPr/>
          </p:nvSpPr>
          <p:spPr bwMode="auto">
            <a:xfrm>
              <a:off x="2517675" y="2727766"/>
              <a:ext cx="1324596" cy="144162"/>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sp>
          <p:nvSpPr>
            <p:cNvPr id="119" name="AutoShape 333"/>
            <p:cNvSpPr>
              <a:spLocks/>
            </p:cNvSpPr>
            <p:nvPr/>
          </p:nvSpPr>
          <p:spPr bwMode="auto">
            <a:xfrm rot="10800000">
              <a:off x="3740561" y="2771668"/>
              <a:ext cx="79756" cy="56358"/>
            </a:xfrm>
            <a:prstGeom prst="triangle">
              <a:avLst>
                <a:gd name="adj" fmla="val 50000"/>
              </a:avLst>
            </a:prstGeom>
            <a:solidFill>
              <a:srgbClr val="747476"/>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grpSp>
      <p:grpSp>
        <p:nvGrpSpPr>
          <p:cNvPr id="5" name="Group 4"/>
          <p:cNvGrpSpPr/>
          <p:nvPr/>
        </p:nvGrpSpPr>
        <p:grpSpPr>
          <a:xfrm>
            <a:off x="1445651" y="1609588"/>
            <a:ext cx="2961133" cy="149267"/>
            <a:chOff x="1445651" y="1609588"/>
            <a:chExt cx="2961133" cy="149267"/>
          </a:xfrm>
        </p:grpSpPr>
        <p:sp>
          <p:nvSpPr>
            <p:cNvPr id="33" name="Rectangle 3"/>
            <p:cNvSpPr>
              <a:spLocks/>
            </p:cNvSpPr>
            <p:nvPr/>
          </p:nvSpPr>
          <p:spPr bwMode="auto">
            <a:xfrm>
              <a:off x="1445651" y="1627681"/>
              <a:ext cx="85600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r"/>
              <a:r>
                <a:rPr lang="en-US" sz="700" b="1" dirty="0">
                  <a:solidFill>
                    <a:srgbClr val="1A1A1A"/>
                  </a:solidFill>
                  <a:latin typeface="Segoe UI" panose="020B0502040204020203" pitchFamily="34" charset="0"/>
                  <a:ea typeface="Segoe UI" panose="020B0502040204020203" pitchFamily="34" charset="0"/>
                  <a:cs typeface="Segoe UI" panose="020B0502040204020203" pitchFamily="34" charset="0"/>
                  <a:sym typeface="Arial Bold" charset="0"/>
                </a:rPr>
                <a:t>Destination/Airport:</a:t>
              </a:r>
            </a:p>
          </p:txBody>
        </p:sp>
        <p:sp>
          <p:nvSpPr>
            <p:cNvPr id="32" name="Rectangle 2"/>
            <p:cNvSpPr>
              <a:spLocks/>
            </p:cNvSpPr>
            <p:nvPr/>
          </p:nvSpPr>
          <p:spPr bwMode="auto">
            <a:xfrm>
              <a:off x="2513315" y="1609588"/>
              <a:ext cx="1324596" cy="144162"/>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sp>
          <p:nvSpPr>
            <p:cNvPr id="117" name="AutoShape 333"/>
            <p:cNvSpPr>
              <a:spLocks/>
            </p:cNvSpPr>
            <p:nvPr/>
          </p:nvSpPr>
          <p:spPr bwMode="auto">
            <a:xfrm rot="10800000">
              <a:off x="3740562" y="1659925"/>
              <a:ext cx="79756" cy="56358"/>
            </a:xfrm>
            <a:prstGeom prst="triangle">
              <a:avLst>
                <a:gd name="adj" fmla="val 50000"/>
              </a:avLst>
            </a:prstGeom>
            <a:solidFill>
              <a:srgbClr val="747476"/>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sp>
          <p:nvSpPr>
            <p:cNvPr id="122" name="Rectangle 3"/>
            <p:cNvSpPr>
              <a:spLocks/>
            </p:cNvSpPr>
            <p:nvPr/>
          </p:nvSpPr>
          <p:spPr bwMode="auto">
            <a:xfrm>
              <a:off x="3894298" y="1627808"/>
              <a:ext cx="142899"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700" b="1" dirty="0">
                  <a:solidFill>
                    <a:srgbClr val="1A1A1A"/>
                  </a:solidFill>
                  <a:latin typeface="Segoe UI" panose="020B0502040204020203" pitchFamily="34" charset="0"/>
                  <a:ea typeface="Segoe UI" panose="020B0502040204020203" pitchFamily="34" charset="0"/>
                  <a:cs typeface="Segoe UI" panose="020B0502040204020203" pitchFamily="34" charset="0"/>
                  <a:sym typeface="Arial Bold" charset="0"/>
                </a:rPr>
                <a:t>or</a:t>
              </a:r>
            </a:p>
          </p:txBody>
        </p:sp>
        <p:sp>
          <p:nvSpPr>
            <p:cNvPr id="123" name="Rectangle 2"/>
            <p:cNvSpPr>
              <a:spLocks/>
            </p:cNvSpPr>
            <p:nvPr/>
          </p:nvSpPr>
          <p:spPr bwMode="auto">
            <a:xfrm>
              <a:off x="4037199" y="1617685"/>
              <a:ext cx="369585" cy="141170"/>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grpSp>
      <p:grpSp>
        <p:nvGrpSpPr>
          <p:cNvPr id="134" name="Group 133"/>
          <p:cNvGrpSpPr/>
          <p:nvPr/>
        </p:nvGrpSpPr>
        <p:grpSpPr>
          <a:xfrm>
            <a:off x="1506566" y="1860831"/>
            <a:ext cx="2900217" cy="144716"/>
            <a:chOff x="1506566" y="2057933"/>
            <a:chExt cx="2900217" cy="144716"/>
          </a:xfrm>
        </p:grpSpPr>
        <p:sp>
          <p:nvSpPr>
            <p:cNvPr id="39" name="Rectangle 3"/>
            <p:cNvSpPr>
              <a:spLocks/>
            </p:cNvSpPr>
            <p:nvPr/>
          </p:nvSpPr>
          <p:spPr bwMode="auto">
            <a:xfrm>
              <a:off x="1506566" y="2076704"/>
              <a:ext cx="795089"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r"/>
              <a:r>
                <a:rPr lang="en-US" sz="700" b="1" dirty="0">
                  <a:solidFill>
                    <a:srgbClr val="1A1A1A"/>
                  </a:solidFill>
                  <a:latin typeface="Segoe UI" panose="020B0502040204020203" pitchFamily="34" charset="0"/>
                  <a:ea typeface="Segoe UI" panose="020B0502040204020203" pitchFamily="34" charset="0"/>
                  <a:cs typeface="Segoe UI" panose="020B0502040204020203" pitchFamily="34" charset="0"/>
                  <a:sym typeface="Arial Bold" charset="0"/>
                </a:rPr>
                <a:t>Departure/Airport:</a:t>
              </a:r>
            </a:p>
          </p:txBody>
        </p:sp>
        <p:sp>
          <p:nvSpPr>
            <p:cNvPr id="40" name="Rectangle 2"/>
            <p:cNvSpPr>
              <a:spLocks/>
            </p:cNvSpPr>
            <p:nvPr/>
          </p:nvSpPr>
          <p:spPr bwMode="auto">
            <a:xfrm>
              <a:off x="2513315" y="2058487"/>
              <a:ext cx="1324596" cy="144162"/>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sp>
          <p:nvSpPr>
            <p:cNvPr id="118" name="AutoShape 333"/>
            <p:cNvSpPr>
              <a:spLocks/>
            </p:cNvSpPr>
            <p:nvPr/>
          </p:nvSpPr>
          <p:spPr bwMode="auto">
            <a:xfrm rot="10800000">
              <a:off x="3740562" y="2102389"/>
              <a:ext cx="79756" cy="56358"/>
            </a:xfrm>
            <a:prstGeom prst="triangle">
              <a:avLst>
                <a:gd name="adj" fmla="val 50000"/>
              </a:avLst>
            </a:prstGeom>
            <a:solidFill>
              <a:srgbClr val="747476"/>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sp>
          <p:nvSpPr>
            <p:cNvPr id="124" name="Rectangle 3"/>
            <p:cNvSpPr>
              <a:spLocks/>
            </p:cNvSpPr>
            <p:nvPr/>
          </p:nvSpPr>
          <p:spPr bwMode="auto">
            <a:xfrm>
              <a:off x="3894300" y="2076707"/>
              <a:ext cx="142899"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700" b="1" dirty="0">
                  <a:solidFill>
                    <a:srgbClr val="1A1A1A"/>
                  </a:solidFill>
                  <a:latin typeface="Segoe UI" panose="020B0502040204020203" pitchFamily="34" charset="0"/>
                  <a:ea typeface="Segoe UI" panose="020B0502040204020203" pitchFamily="34" charset="0"/>
                  <a:cs typeface="Segoe UI" panose="020B0502040204020203" pitchFamily="34" charset="0"/>
                  <a:sym typeface="Arial Bold" charset="0"/>
                </a:rPr>
                <a:t>or</a:t>
              </a:r>
            </a:p>
          </p:txBody>
        </p:sp>
        <p:sp>
          <p:nvSpPr>
            <p:cNvPr id="125" name="Rectangle 2"/>
            <p:cNvSpPr>
              <a:spLocks/>
            </p:cNvSpPr>
            <p:nvPr/>
          </p:nvSpPr>
          <p:spPr bwMode="auto">
            <a:xfrm>
              <a:off x="4037198" y="2057933"/>
              <a:ext cx="369585" cy="141170"/>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grpSp>
      <p:grpSp>
        <p:nvGrpSpPr>
          <p:cNvPr id="130" name="Group 129"/>
          <p:cNvGrpSpPr/>
          <p:nvPr/>
        </p:nvGrpSpPr>
        <p:grpSpPr>
          <a:xfrm>
            <a:off x="1501309" y="2842945"/>
            <a:ext cx="2905472" cy="144162"/>
            <a:chOff x="1501309" y="2954348"/>
            <a:chExt cx="2905472" cy="144162"/>
          </a:xfrm>
        </p:grpSpPr>
        <p:sp>
          <p:nvSpPr>
            <p:cNvPr id="84" name="Rectangle 3"/>
            <p:cNvSpPr>
              <a:spLocks/>
            </p:cNvSpPr>
            <p:nvPr/>
          </p:nvSpPr>
          <p:spPr bwMode="auto">
            <a:xfrm>
              <a:off x="1501309" y="2954348"/>
              <a:ext cx="79508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r"/>
              <a:r>
                <a:rPr lang="en-US" sz="700" b="1" dirty="0">
                  <a:solidFill>
                    <a:srgbClr val="1A1A1A"/>
                  </a:solidFill>
                  <a:latin typeface="Segoe UI" panose="020B0502040204020203" pitchFamily="34" charset="0"/>
                  <a:ea typeface="Segoe UI" panose="020B0502040204020203" pitchFamily="34" charset="0"/>
                  <a:cs typeface="Segoe UI" panose="020B0502040204020203" pitchFamily="34" charset="0"/>
                  <a:sym typeface="Arial Bold" charset="0"/>
                </a:rPr>
                <a:t>Transit Point 1:</a:t>
              </a:r>
            </a:p>
          </p:txBody>
        </p:sp>
        <p:sp>
          <p:nvSpPr>
            <p:cNvPr id="89" name="Rectangle 2"/>
            <p:cNvSpPr>
              <a:spLocks/>
            </p:cNvSpPr>
            <p:nvPr/>
          </p:nvSpPr>
          <p:spPr bwMode="auto">
            <a:xfrm>
              <a:off x="2513315" y="2954348"/>
              <a:ext cx="1324596" cy="144162"/>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sp>
          <p:nvSpPr>
            <p:cNvPr id="120" name="AutoShape 333"/>
            <p:cNvSpPr>
              <a:spLocks/>
            </p:cNvSpPr>
            <p:nvPr/>
          </p:nvSpPr>
          <p:spPr bwMode="auto">
            <a:xfrm rot="10800000">
              <a:off x="3740560" y="2998709"/>
              <a:ext cx="79756" cy="56358"/>
            </a:xfrm>
            <a:prstGeom prst="triangle">
              <a:avLst>
                <a:gd name="adj" fmla="val 50000"/>
              </a:avLst>
            </a:prstGeom>
            <a:solidFill>
              <a:srgbClr val="747476"/>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sp>
          <p:nvSpPr>
            <p:cNvPr id="128" name="Rectangle 3"/>
            <p:cNvSpPr>
              <a:spLocks/>
            </p:cNvSpPr>
            <p:nvPr/>
          </p:nvSpPr>
          <p:spPr bwMode="auto">
            <a:xfrm>
              <a:off x="3894298" y="2976114"/>
              <a:ext cx="142899"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700" b="1" dirty="0">
                  <a:solidFill>
                    <a:srgbClr val="1A1A1A"/>
                  </a:solidFill>
                  <a:latin typeface="Segoe UI" panose="020B0502040204020203" pitchFamily="34" charset="0"/>
                  <a:ea typeface="Segoe UI" panose="020B0502040204020203" pitchFamily="34" charset="0"/>
                  <a:cs typeface="Segoe UI" panose="020B0502040204020203" pitchFamily="34" charset="0"/>
                  <a:sym typeface="Arial Bold" charset="0"/>
                </a:rPr>
                <a:t>or</a:t>
              </a:r>
            </a:p>
          </p:txBody>
        </p:sp>
        <p:sp>
          <p:nvSpPr>
            <p:cNvPr id="129" name="Rectangle 2"/>
            <p:cNvSpPr>
              <a:spLocks/>
            </p:cNvSpPr>
            <p:nvPr/>
          </p:nvSpPr>
          <p:spPr bwMode="auto">
            <a:xfrm>
              <a:off x="4037196" y="2957340"/>
              <a:ext cx="369585" cy="141170"/>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grpSp>
      <p:grpSp>
        <p:nvGrpSpPr>
          <p:cNvPr id="137" name="Group 136"/>
          <p:cNvGrpSpPr/>
          <p:nvPr/>
        </p:nvGrpSpPr>
        <p:grpSpPr>
          <a:xfrm>
            <a:off x="1505669" y="3089083"/>
            <a:ext cx="2901111" cy="144162"/>
            <a:chOff x="1505669" y="3337935"/>
            <a:chExt cx="2901111" cy="144162"/>
          </a:xfrm>
        </p:grpSpPr>
        <p:sp>
          <p:nvSpPr>
            <p:cNvPr id="114" name="Rectangle 3"/>
            <p:cNvSpPr>
              <a:spLocks/>
            </p:cNvSpPr>
            <p:nvPr/>
          </p:nvSpPr>
          <p:spPr bwMode="auto">
            <a:xfrm>
              <a:off x="1505669" y="3337935"/>
              <a:ext cx="79508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r"/>
              <a:r>
                <a:rPr lang="en-US" sz="700" b="1" dirty="0">
                  <a:solidFill>
                    <a:srgbClr val="1A1A1A"/>
                  </a:solidFill>
                  <a:latin typeface="Segoe UI" panose="020B0502040204020203" pitchFamily="34" charset="0"/>
                  <a:ea typeface="Segoe UI" panose="020B0502040204020203" pitchFamily="34" charset="0"/>
                  <a:cs typeface="Segoe UI" panose="020B0502040204020203" pitchFamily="34" charset="0"/>
                  <a:sym typeface="Arial Bold" charset="0"/>
                </a:rPr>
                <a:t>Transit Point 2:</a:t>
              </a:r>
            </a:p>
          </p:txBody>
        </p:sp>
        <p:sp>
          <p:nvSpPr>
            <p:cNvPr id="115" name="Rectangle 2"/>
            <p:cNvSpPr>
              <a:spLocks/>
            </p:cNvSpPr>
            <p:nvPr/>
          </p:nvSpPr>
          <p:spPr bwMode="auto">
            <a:xfrm>
              <a:off x="2517675" y="3337935"/>
              <a:ext cx="1324596" cy="144162"/>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sp>
          <p:nvSpPr>
            <p:cNvPr id="126" name="Rectangle 3"/>
            <p:cNvSpPr>
              <a:spLocks/>
            </p:cNvSpPr>
            <p:nvPr/>
          </p:nvSpPr>
          <p:spPr bwMode="auto">
            <a:xfrm>
              <a:off x="3894297" y="3359701"/>
              <a:ext cx="142899"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700" b="1" dirty="0">
                  <a:solidFill>
                    <a:srgbClr val="1A1A1A"/>
                  </a:solidFill>
                  <a:latin typeface="Segoe UI" panose="020B0502040204020203" pitchFamily="34" charset="0"/>
                  <a:ea typeface="Segoe UI" panose="020B0502040204020203" pitchFamily="34" charset="0"/>
                  <a:cs typeface="Segoe UI" panose="020B0502040204020203" pitchFamily="34" charset="0"/>
                  <a:sym typeface="Arial Bold" charset="0"/>
                </a:rPr>
                <a:t>or</a:t>
              </a:r>
            </a:p>
          </p:txBody>
        </p:sp>
        <p:sp>
          <p:nvSpPr>
            <p:cNvPr id="127" name="Rectangle 2"/>
            <p:cNvSpPr>
              <a:spLocks/>
            </p:cNvSpPr>
            <p:nvPr/>
          </p:nvSpPr>
          <p:spPr bwMode="auto">
            <a:xfrm>
              <a:off x="4037195" y="3340927"/>
              <a:ext cx="369585" cy="141170"/>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sp>
          <p:nvSpPr>
            <p:cNvPr id="121" name="AutoShape 333"/>
            <p:cNvSpPr>
              <a:spLocks/>
            </p:cNvSpPr>
            <p:nvPr/>
          </p:nvSpPr>
          <p:spPr bwMode="auto">
            <a:xfrm rot="10800000">
              <a:off x="3740563" y="3381837"/>
              <a:ext cx="79756" cy="56358"/>
            </a:xfrm>
            <a:prstGeom prst="triangle">
              <a:avLst>
                <a:gd name="adj" fmla="val 50000"/>
              </a:avLst>
            </a:prstGeom>
            <a:solidFill>
              <a:srgbClr val="747476"/>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grpSp>
      <p:sp>
        <p:nvSpPr>
          <p:cNvPr id="73" name="AutoShape 22"/>
          <p:cNvSpPr>
            <a:spLocks/>
          </p:cNvSpPr>
          <p:nvPr/>
        </p:nvSpPr>
        <p:spPr bwMode="auto">
          <a:xfrm>
            <a:off x="3289299" y="3616711"/>
            <a:ext cx="774700" cy="247418"/>
          </a:xfrm>
          <a:prstGeom prst="roundRect">
            <a:avLst>
              <a:gd name="adj" fmla="val 9088"/>
            </a:avLst>
          </a:prstGeom>
          <a:gradFill rotWithShape="0">
            <a:gsLst>
              <a:gs pos="0">
                <a:srgbClr val="FFFFFF"/>
              </a:gs>
              <a:gs pos="100000">
                <a:srgbClr val="CCCCCC"/>
              </a:gs>
            </a:gsLst>
            <a:lin ang="5400000" scaled="1"/>
          </a:gradFill>
          <a:ln w="12700" cap="flat">
            <a:solidFill>
              <a:srgbClr val="808080"/>
            </a:solidFill>
            <a:prstDash val="solid"/>
            <a:miter lim="800000"/>
            <a:headEnd type="none" w="med" len="med"/>
            <a:tailEnd type="none" w="med" len="med"/>
          </a:ln>
        </p:spPr>
        <p:txBody>
          <a:bodyPr lIns="0" tIns="0" rIns="0" bIns="0" anchor="ctr"/>
          <a:lstStyle/>
          <a:p>
            <a:pPr algn="ctr"/>
            <a:r>
              <a:rPr lang="en-US" sz="800" b="1" dirty="0">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rPr>
              <a:t>Next</a:t>
            </a:r>
            <a:endParaRPr lang="en-US" sz="1200" b="1" dirty="0">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endParaRPr>
          </a:p>
        </p:txBody>
      </p:sp>
      <p:sp>
        <p:nvSpPr>
          <p:cNvPr id="74" name="AutoShape 22"/>
          <p:cNvSpPr>
            <a:spLocks/>
          </p:cNvSpPr>
          <p:nvPr/>
        </p:nvSpPr>
        <p:spPr bwMode="auto">
          <a:xfrm>
            <a:off x="2335211" y="3616711"/>
            <a:ext cx="774700" cy="247418"/>
          </a:xfrm>
          <a:prstGeom prst="roundRect">
            <a:avLst>
              <a:gd name="adj" fmla="val 9088"/>
            </a:avLst>
          </a:prstGeom>
          <a:gradFill rotWithShape="0">
            <a:gsLst>
              <a:gs pos="0">
                <a:srgbClr val="FFFFFF"/>
              </a:gs>
              <a:gs pos="100000">
                <a:srgbClr val="CCCCCC"/>
              </a:gs>
            </a:gsLst>
            <a:lin ang="5400000" scaled="1"/>
          </a:gradFill>
          <a:ln w="12700" cap="flat">
            <a:solidFill>
              <a:srgbClr val="808080"/>
            </a:solidFill>
            <a:prstDash val="solid"/>
            <a:miter lim="800000"/>
            <a:headEnd type="none" w="med" len="med"/>
            <a:tailEnd type="none" w="med" len="med"/>
          </a:ln>
        </p:spPr>
        <p:txBody>
          <a:bodyPr lIns="0" tIns="0" rIns="0" bIns="0" anchor="ctr"/>
          <a:lstStyle/>
          <a:p>
            <a:pPr algn="ctr"/>
            <a:r>
              <a:rPr lang="en-US" sz="800" b="1" dirty="0">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rPr>
              <a:t>Back</a:t>
            </a:r>
            <a:endParaRPr lang="en-US" sz="1200" b="1" dirty="0">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endParaRPr>
          </a:p>
        </p:txBody>
      </p:sp>
      <p:grpSp>
        <p:nvGrpSpPr>
          <p:cNvPr id="75" name="Group 74"/>
          <p:cNvGrpSpPr/>
          <p:nvPr/>
        </p:nvGrpSpPr>
        <p:grpSpPr>
          <a:xfrm>
            <a:off x="1501309" y="3343859"/>
            <a:ext cx="2901111" cy="144162"/>
            <a:chOff x="1505669" y="3337935"/>
            <a:chExt cx="2901111" cy="144162"/>
          </a:xfrm>
        </p:grpSpPr>
        <p:sp>
          <p:nvSpPr>
            <p:cNvPr id="76" name="Rectangle 3"/>
            <p:cNvSpPr>
              <a:spLocks/>
            </p:cNvSpPr>
            <p:nvPr/>
          </p:nvSpPr>
          <p:spPr bwMode="auto">
            <a:xfrm>
              <a:off x="1505669" y="3337935"/>
              <a:ext cx="79508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r"/>
              <a:r>
                <a:rPr lang="en-US" sz="700" b="1" dirty="0">
                  <a:solidFill>
                    <a:srgbClr val="1A1A1A"/>
                  </a:solidFill>
                  <a:latin typeface="Segoe UI" panose="020B0502040204020203" pitchFamily="34" charset="0"/>
                  <a:ea typeface="Segoe UI" panose="020B0502040204020203" pitchFamily="34" charset="0"/>
                  <a:cs typeface="Segoe UI" panose="020B0502040204020203" pitchFamily="34" charset="0"/>
                  <a:sym typeface="Arial Bold" charset="0"/>
                </a:rPr>
                <a:t>Transit Point 3:</a:t>
              </a:r>
            </a:p>
          </p:txBody>
        </p:sp>
        <p:sp>
          <p:nvSpPr>
            <p:cNvPr id="77" name="Rectangle 2"/>
            <p:cNvSpPr>
              <a:spLocks/>
            </p:cNvSpPr>
            <p:nvPr/>
          </p:nvSpPr>
          <p:spPr bwMode="auto">
            <a:xfrm>
              <a:off x="2517675" y="3337935"/>
              <a:ext cx="1324596" cy="144162"/>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sp>
          <p:nvSpPr>
            <p:cNvPr id="78" name="Rectangle 3"/>
            <p:cNvSpPr>
              <a:spLocks/>
            </p:cNvSpPr>
            <p:nvPr/>
          </p:nvSpPr>
          <p:spPr bwMode="auto">
            <a:xfrm>
              <a:off x="3894297" y="3359701"/>
              <a:ext cx="142899"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700" b="1" dirty="0">
                  <a:solidFill>
                    <a:srgbClr val="1A1A1A"/>
                  </a:solidFill>
                  <a:latin typeface="Segoe UI" panose="020B0502040204020203" pitchFamily="34" charset="0"/>
                  <a:ea typeface="Segoe UI" panose="020B0502040204020203" pitchFamily="34" charset="0"/>
                  <a:cs typeface="Segoe UI" panose="020B0502040204020203" pitchFamily="34" charset="0"/>
                  <a:sym typeface="Arial Bold" charset="0"/>
                </a:rPr>
                <a:t>or</a:t>
              </a:r>
            </a:p>
          </p:txBody>
        </p:sp>
        <p:sp>
          <p:nvSpPr>
            <p:cNvPr id="79" name="Rectangle 2"/>
            <p:cNvSpPr>
              <a:spLocks/>
            </p:cNvSpPr>
            <p:nvPr/>
          </p:nvSpPr>
          <p:spPr bwMode="auto">
            <a:xfrm>
              <a:off x="4037195" y="3340927"/>
              <a:ext cx="369585" cy="141170"/>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sp>
          <p:nvSpPr>
            <p:cNvPr id="80" name="AutoShape 333"/>
            <p:cNvSpPr>
              <a:spLocks/>
            </p:cNvSpPr>
            <p:nvPr/>
          </p:nvSpPr>
          <p:spPr bwMode="auto">
            <a:xfrm rot="10800000">
              <a:off x="3740563" y="3381837"/>
              <a:ext cx="79756" cy="56358"/>
            </a:xfrm>
            <a:prstGeom prst="triangle">
              <a:avLst>
                <a:gd name="adj" fmla="val 50000"/>
              </a:avLst>
            </a:prstGeom>
            <a:solidFill>
              <a:srgbClr val="747476"/>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grpSp>
      <p:cxnSp>
        <p:nvCxnSpPr>
          <p:cNvPr id="81" name="Straight Connector 80"/>
          <p:cNvCxnSpPr/>
          <p:nvPr/>
        </p:nvCxnSpPr>
        <p:spPr>
          <a:xfrm>
            <a:off x="1445418" y="3551430"/>
            <a:ext cx="35329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2467542" y="2074975"/>
            <a:ext cx="319849" cy="200055"/>
          </a:xfrm>
          <a:prstGeom prst="rect">
            <a:avLst/>
          </a:prstGeom>
          <a:noFill/>
        </p:spPr>
        <p:txBody>
          <a:bodyPr wrap="square" rtlCol="0">
            <a:spAutoFit/>
          </a:bodyPr>
          <a:lstStyle/>
          <a:p>
            <a:r>
              <a:rPr lang="en-US" sz="700" dirty="0">
                <a:latin typeface="Segoe UI" panose="020B0502040204020203" pitchFamily="34" charset="0"/>
                <a:ea typeface="Segoe UI" panose="020B0502040204020203" pitchFamily="34" charset="0"/>
                <a:cs typeface="Segoe UI" panose="020B0502040204020203" pitchFamily="34" charset="0"/>
              </a:rPr>
              <a:t>10</a:t>
            </a:r>
          </a:p>
        </p:txBody>
      </p:sp>
      <p:sp>
        <p:nvSpPr>
          <p:cNvPr id="85" name="TextBox 84"/>
          <p:cNvSpPr txBox="1"/>
          <p:nvPr/>
        </p:nvSpPr>
        <p:spPr>
          <a:xfrm>
            <a:off x="2939030" y="2074975"/>
            <a:ext cx="319849" cy="200055"/>
          </a:xfrm>
          <a:prstGeom prst="rect">
            <a:avLst/>
          </a:prstGeom>
          <a:noFill/>
        </p:spPr>
        <p:txBody>
          <a:bodyPr wrap="square" rtlCol="0">
            <a:spAutoFit/>
          </a:bodyPr>
          <a:lstStyle/>
          <a:p>
            <a:r>
              <a:rPr lang="en-US" sz="700" dirty="0">
                <a:latin typeface="Segoe UI" panose="020B0502040204020203" pitchFamily="34" charset="0"/>
                <a:ea typeface="Segoe UI" panose="020B0502040204020203" pitchFamily="34" charset="0"/>
                <a:cs typeface="Segoe UI" panose="020B0502040204020203" pitchFamily="34" charset="0"/>
              </a:rPr>
              <a:t>30</a:t>
            </a:r>
          </a:p>
        </p:txBody>
      </p:sp>
      <p:sp>
        <p:nvSpPr>
          <p:cNvPr id="86" name="TextBox 85"/>
          <p:cNvSpPr txBox="1"/>
          <p:nvPr/>
        </p:nvSpPr>
        <p:spPr>
          <a:xfrm>
            <a:off x="3421851" y="2074975"/>
            <a:ext cx="413008" cy="200055"/>
          </a:xfrm>
          <a:prstGeom prst="rect">
            <a:avLst/>
          </a:prstGeom>
          <a:noFill/>
        </p:spPr>
        <p:txBody>
          <a:bodyPr wrap="square" rtlCol="0">
            <a:spAutoFit/>
          </a:bodyPr>
          <a:lstStyle/>
          <a:p>
            <a:r>
              <a:rPr lang="en-US" sz="700" dirty="0">
                <a:latin typeface="Segoe UI" panose="020B0502040204020203" pitchFamily="34" charset="0"/>
                <a:ea typeface="Segoe UI" panose="020B0502040204020203" pitchFamily="34" charset="0"/>
                <a:cs typeface="Segoe UI" panose="020B0502040204020203" pitchFamily="34" charset="0"/>
              </a:rPr>
              <a:t>2014</a:t>
            </a:r>
          </a:p>
        </p:txBody>
      </p:sp>
      <p:sp>
        <p:nvSpPr>
          <p:cNvPr id="92" name="TextBox 91"/>
          <p:cNvSpPr txBox="1"/>
          <p:nvPr/>
        </p:nvSpPr>
        <p:spPr>
          <a:xfrm>
            <a:off x="3993776" y="1588242"/>
            <a:ext cx="413008" cy="200055"/>
          </a:xfrm>
          <a:prstGeom prst="rect">
            <a:avLst/>
          </a:prstGeom>
          <a:noFill/>
        </p:spPr>
        <p:txBody>
          <a:bodyPr wrap="square" rtlCol="0">
            <a:spAutoFit/>
          </a:bodyPr>
          <a:lstStyle/>
          <a:p>
            <a:r>
              <a:rPr lang="en-US" sz="700" dirty="0">
                <a:latin typeface="Segoe UI" panose="020B0502040204020203" pitchFamily="34" charset="0"/>
                <a:ea typeface="Segoe UI" panose="020B0502040204020203" pitchFamily="34" charset="0"/>
                <a:cs typeface="Segoe UI" panose="020B0502040204020203" pitchFamily="34" charset="0"/>
              </a:rPr>
              <a:t>LHR</a:t>
            </a:r>
          </a:p>
        </p:txBody>
      </p:sp>
      <p:sp>
        <p:nvSpPr>
          <p:cNvPr id="93" name="TextBox 92"/>
          <p:cNvSpPr txBox="1"/>
          <p:nvPr/>
        </p:nvSpPr>
        <p:spPr>
          <a:xfrm>
            <a:off x="3989412" y="1838076"/>
            <a:ext cx="413008" cy="200055"/>
          </a:xfrm>
          <a:prstGeom prst="rect">
            <a:avLst/>
          </a:prstGeom>
          <a:noFill/>
        </p:spPr>
        <p:txBody>
          <a:bodyPr wrap="square" rtlCol="0">
            <a:spAutoFit/>
          </a:bodyPr>
          <a:lstStyle/>
          <a:p>
            <a:r>
              <a:rPr lang="en-US" sz="700" dirty="0">
                <a:latin typeface="Segoe UI" panose="020B0502040204020203" pitchFamily="34" charset="0"/>
                <a:ea typeface="Segoe UI" panose="020B0502040204020203" pitchFamily="34" charset="0"/>
                <a:cs typeface="Segoe UI" panose="020B0502040204020203" pitchFamily="34" charset="0"/>
              </a:rPr>
              <a:t>AUH</a:t>
            </a:r>
          </a:p>
        </p:txBody>
      </p:sp>
      <p:sp>
        <p:nvSpPr>
          <p:cNvPr id="94" name="TextBox 93"/>
          <p:cNvSpPr txBox="1"/>
          <p:nvPr/>
        </p:nvSpPr>
        <p:spPr>
          <a:xfrm>
            <a:off x="2467542" y="2322722"/>
            <a:ext cx="413008" cy="200055"/>
          </a:xfrm>
          <a:prstGeom prst="rect">
            <a:avLst/>
          </a:prstGeom>
          <a:noFill/>
        </p:spPr>
        <p:txBody>
          <a:bodyPr wrap="square" rtlCol="0">
            <a:spAutoFit/>
          </a:bodyPr>
          <a:lstStyle/>
          <a:p>
            <a:r>
              <a:rPr lang="en-US" sz="700" dirty="0">
                <a:latin typeface="Segoe UI" panose="020B0502040204020203" pitchFamily="34" charset="0"/>
                <a:ea typeface="Segoe UI" panose="020B0502040204020203" pitchFamily="34" charset="0"/>
                <a:cs typeface="Segoe UI" panose="020B0502040204020203" pitchFamily="34" charset="0"/>
              </a:rPr>
              <a:t>14</a:t>
            </a:r>
          </a:p>
        </p:txBody>
      </p:sp>
      <p:sp>
        <p:nvSpPr>
          <p:cNvPr id="95" name="TextBox 94"/>
          <p:cNvSpPr txBox="1"/>
          <p:nvPr/>
        </p:nvSpPr>
        <p:spPr>
          <a:xfrm>
            <a:off x="2467542" y="2568859"/>
            <a:ext cx="1236740" cy="200055"/>
          </a:xfrm>
          <a:prstGeom prst="rect">
            <a:avLst/>
          </a:prstGeom>
          <a:noFill/>
        </p:spPr>
        <p:txBody>
          <a:bodyPr wrap="square" rtlCol="0">
            <a:spAutoFit/>
          </a:bodyPr>
          <a:lstStyle/>
          <a:p>
            <a:r>
              <a:rPr lang="en-US" sz="700" dirty="0">
                <a:latin typeface="Segoe UI" panose="020B0502040204020203" pitchFamily="34" charset="0"/>
                <a:ea typeface="Segoe UI" panose="020B0502040204020203" pitchFamily="34" charset="0"/>
                <a:cs typeface="Segoe UI" panose="020B0502040204020203" pitchFamily="34" charset="0"/>
              </a:rPr>
              <a:t>Business</a:t>
            </a:r>
          </a:p>
        </p:txBody>
      </p:sp>
      <p:sp>
        <p:nvSpPr>
          <p:cNvPr id="82" name="TextBox 81"/>
          <p:cNvSpPr txBox="1"/>
          <p:nvPr/>
        </p:nvSpPr>
        <p:spPr>
          <a:xfrm>
            <a:off x="8866360" y="4804946"/>
            <a:ext cx="277640" cy="338554"/>
          </a:xfrm>
          <a:prstGeom prst="rect">
            <a:avLst/>
          </a:prstGeom>
          <a:noFill/>
        </p:spPr>
        <p:txBody>
          <a:bodyPr wrap="none" rtlCol="0">
            <a:spAutoFit/>
          </a:bodyPr>
          <a:lstStyle/>
          <a:p>
            <a:r>
              <a:rPr lang="en-US" sz="1600" b="1" dirty="0">
                <a:solidFill>
                  <a:schemeClr val="bg1"/>
                </a:solidFill>
              </a:rPr>
              <a:t>7</a:t>
            </a:r>
          </a:p>
        </p:txBody>
      </p:sp>
    </p:spTree>
    <p:extLst>
      <p:ext uri="{BB962C8B-B14F-4D97-AF65-F5344CB8AC3E}">
        <p14:creationId xmlns:p14="http://schemas.microsoft.com/office/powerpoint/2010/main" val="515180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0" y="4248150"/>
            <a:ext cx="8610600" cy="788896"/>
          </a:xfrm>
          <a:prstGeom prst="rect">
            <a:avLst/>
          </a:prstGeom>
          <a:solidFill>
            <a:srgbClr val="FFFFF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1"/>
          <p:cNvSpPr>
            <a:spLocks noGrp="1"/>
          </p:cNvSpPr>
          <p:nvPr>
            <p:ph sz="half" idx="1"/>
          </p:nvPr>
        </p:nvSpPr>
        <p:spPr>
          <a:xfrm>
            <a:off x="381000" y="4293442"/>
            <a:ext cx="4038600" cy="710964"/>
          </a:xfrm>
        </p:spPr>
        <p:txBody>
          <a:bodyPr vert="horz" lIns="0" tIns="45720" rIns="0" bIns="0" rtlCol="0">
            <a:spAutoFit/>
          </a:bodyPr>
          <a:lstStyle/>
          <a:p>
            <a:pPr>
              <a:lnSpc>
                <a:spcPct val="90000"/>
              </a:lnSpc>
              <a:spcBef>
                <a:spcPts val="1800"/>
              </a:spcBef>
            </a:pPr>
            <a:r>
              <a:rPr lang="en-US" dirty="0"/>
              <a:t>Customs, currency, and export info for up to three destinations</a:t>
            </a:r>
          </a:p>
        </p:txBody>
      </p:sp>
      <p:sp>
        <p:nvSpPr>
          <p:cNvPr id="11" name="Content Placeholder 2"/>
          <p:cNvSpPr>
            <a:spLocks noGrp="1"/>
          </p:cNvSpPr>
          <p:nvPr>
            <p:ph sz="half" idx="2"/>
          </p:nvPr>
        </p:nvSpPr>
        <p:spPr>
          <a:xfrm>
            <a:off x="4684056" y="4293442"/>
            <a:ext cx="4038600" cy="710964"/>
          </a:xfrm>
        </p:spPr>
        <p:txBody>
          <a:bodyPr vert="horz" lIns="0" tIns="45720" rIns="0" bIns="0" rtlCol="0">
            <a:spAutoFit/>
          </a:bodyPr>
          <a:lstStyle/>
          <a:p>
            <a:pPr>
              <a:lnSpc>
                <a:spcPct val="90000"/>
              </a:lnSpc>
              <a:spcBef>
                <a:spcPts val="1800"/>
              </a:spcBef>
            </a:pPr>
            <a:r>
              <a:rPr lang="en-US" dirty="0"/>
              <a:t>Can use country names or airport codes</a:t>
            </a:r>
          </a:p>
        </p:txBody>
      </p:sp>
      <p:sp>
        <p:nvSpPr>
          <p:cNvPr id="2" name="Title 1"/>
          <p:cNvSpPr>
            <a:spLocks noGrp="1"/>
          </p:cNvSpPr>
          <p:nvPr>
            <p:ph type="title"/>
          </p:nvPr>
        </p:nvSpPr>
        <p:spPr/>
        <p:txBody>
          <a:bodyPr/>
          <a:lstStyle/>
          <a:p>
            <a:r>
              <a:rPr lang="en-US" dirty="0"/>
              <a:t>Customs screen</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2614" y="680700"/>
            <a:ext cx="6599470" cy="3468089"/>
          </a:xfrm>
          <a:prstGeom prst="rect">
            <a:avLst/>
          </a:prstGeom>
          <a:effectLst>
            <a:outerShdw blurRad="63500" sx="102000" sy="102000" algn="ctr" rotWithShape="0">
              <a:prstClr val="black">
                <a:alpha val="40000"/>
              </a:prstClr>
            </a:outerShdw>
          </a:effectLst>
        </p:spPr>
      </p:pic>
      <p:grpSp>
        <p:nvGrpSpPr>
          <p:cNvPr id="5" name="Group 4"/>
          <p:cNvGrpSpPr/>
          <p:nvPr/>
        </p:nvGrpSpPr>
        <p:grpSpPr>
          <a:xfrm>
            <a:off x="1368424" y="1250951"/>
            <a:ext cx="4616450" cy="2714624"/>
            <a:chOff x="1368424" y="1250951"/>
            <a:chExt cx="4616450" cy="2714624"/>
          </a:xfrm>
        </p:grpSpPr>
        <p:sp>
          <p:nvSpPr>
            <p:cNvPr id="3" name="Round Same Side Corner Rectangle 2"/>
            <p:cNvSpPr/>
            <p:nvPr/>
          </p:nvSpPr>
          <p:spPr>
            <a:xfrm>
              <a:off x="1368425" y="1250951"/>
              <a:ext cx="4616449" cy="2714624"/>
            </a:xfrm>
            <a:prstGeom prst="round2SameRect">
              <a:avLst>
                <a:gd name="adj1" fmla="val 1675"/>
                <a:gd name="adj2" fmla="val 0"/>
              </a:avLst>
            </a:prstGeom>
            <a:solidFill>
              <a:schemeClr val="bg1">
                <a:lumMod val="9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800"/>
                </a:spcBef>
              </a:pPr>
              <a:endParaRPr lang="en-US" sz="1200" b="1" dirty="0">
                <a:solidFill>
                  <a:prstClr val="black"/>
                </a:solidFill>
                <a:latin typeface="Arial Narrow" pitchFamily="34" charset="0"/>
              </a:endParaRPr>
            </a:p>
          </p:txBody>
        </p:sp>
        <p:sp>
          <p:nvSpPr>
            <p:cNvPr id="4" name="TextBox 3"/>
            <p:cNvSpPr txBox="1"/>
            <p:nvPr/>
          </p:nvSpPr>
          <p:spPr>
            <a:xfrm>
              <a:off x="1368424" y="1250951"/>
              <a:ext cx="835485" cy="276999"/>
            </a:xfrm>
            <a:prstGeom prst="rect">
              <a:avLst/>
            </a:prstGeom>
            <a:noFill/>
          </p:spPr>
          <p:txBody>
            <a:bodyPr wrap="none" rtlCol="0">
              <a:spAutoFit/>
            </a:bodyPr>
            <a:lstStyle/>
            <a:p>
              <a:pPr lvl="0"/>
              <a:r>
                <a:rPr lang="en-US" sz="1200" b="1" dirty="0">
                  <a:solidFill>
                    <a:srgbClr val="C00000"/>
                  </a:solidFill>
                  <a:latin typeface="Courier New" panose="02070309020205020404" pitchFamily="49" charset="0"/>
                  <a:cs typeface="Courier New" panose="02070309020205020404" pitchFamily="49" charset="0"/>
                </a:rPr>
                <a:t>DOSSIER</a:t>
              </a:r>
              <a:endParaRPr lang="en-US" sz="600" b="1" dirty="0">
                <a:latin typeface="Segoe UI" panose="020B0502040204020203" pitchFamily="34" charset="0"/>
                <a:ea typeface="Segoe UI" panose="020B0502040204020203" pitchFamily="34" charset="0"/>
                <a:cs typeface="Segoe UI" panose="020B0502040204020203" pitchFamily="34" charset="0"/>
              </a:endParaRPr>
            </a:p>
          </p:txBody>
        </p:sp>
      </p:grpSp>
      <p:cxnSp>
        <p:nvCxnSpPr>
          <p:cNvPr id="9" name="Straight Connector 8"/>
          <p:cNvCxnSpPr/>
          <p:nvPr/>
        </p:nvCxnSpPr>
        <p:spPr>
          <a:xfrm>
            <a:off x="1445419" y="1495350"/>
            <a:ext cx="35329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978400" y="2422750"/>
            <a:ext cx="939800" cy="15428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978400" y="1495350"/>
            <a:ext cx="939800" cy="2318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978400" y="1727200"/>
            <a:ext cx="939800" cy="2318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978400" y="1959050"/>
            <a:ext cx="939800" cy="231850"/>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78400" y="2190900"/>
            <a:ext cx="939800" cy="2318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035550" y="1503553"/>
            <a:ext cx="824882" cy="215444"/>
          </a:xfrm>
          <a:prstGeom prst="rect">
            <a:avLst/>
          </a:prstGeom>
          <a:noFill/>
        </p:spPr>
        <p:txBody>
          <a:bodyPr wrap="square" rtlCol="0">
            <a:spAutoFit/>
          </a:bodyPr>
          <a:lstStyle/>
          <a:p>
            <a:r>
              <a:rPr lang="en-US" sz="800" b="1" dirty="0">
                <a:latin typeface="Segoe UI" panose="020B0502040204020203" pitchFamily="34" charset="0"/>
                <a:ea typeface="Segoe UI" panose="020B0502040204020203" pitchFamily="34" charset="0"/>
                <a:cs typeface="Segoe UI" panose="020B0502040204020203" pitchFamily="34" charset="0"/>
              </a:rPr>
              <a:t>1. Traveler</a:t>
            </a:r>
          </a:p>
        </p:txBody>
      </p:sp>
      <p:sp>
        <p:nvSpPr>
          <p:cNvPr id="25" name="TextBox 24"/>
          <p:cNvSpPr txBox="1"/>
          <p:nvPr/>
        </p:nvSpPr>
        <p:spPr>
          <a:xfrm>
            <a:off x="5035550" y="1735403"/>
            <a:ext cx="808852" cy="215444"/>
          </a:xfrm>
          <a:prstGeom prst="rect">
            <a:avLst/>
          </a:prstGeom>
          <a:noFill/>
        </p:spPr>
        <p:txBody>
          <a:bodyPr wrap="square" rtlCol="0">
            <a:spAutoFit/>
          </a:bodyPr>
          <a:lstStyle/>
          <a:p>
            <a:r>
              <a:rPr lang="en-US" sz="800" b="1" dirty="0">
                <a:latin typeface="Segoe UI" panose="020B0502040204020203" pitchFamily="34" charset="0"/>
                <a:ea typeface="Segoe UI" panose="020B0502040204020203" pitchFamily="34" charset="0"/>
                <a:cs typeface="Segoe UI" panose="020B0502040204020203" pitchFamily="34" charset="0"/>
              </a:rPr>
              <a:t>2. Itinerary</a:t>
            </a:r>
          </a:p>
        </p:txBody>
      </p:sp>
      <p:sp>
        <p:nvSpPr>
          <p:cNvPr id="26" name="TextBox 25"/>
          <p:cNvSpPr txBox="1"/>
          <p:nvPr/>
        </p:nvSpPr>
        <p:spPr>
          <a:xfrm>
            <a:off x="5035550" y="1967253"/>
            <a:ext cx="874575" cy="215444"/>
          </a:xfrm>
          <a:prstGeom prst="rect">
            <a:avLst/>
          </a:prstGeom>
          <a:noFill/>
        </p:spPr>
        <p:txBody>
          <a:bodyPr wrap="square" rtlCol="0">
            <a:spAutoFit/>
          </a:bodyPr>
          <a:lstStyle/>
          <a:p>
            <a:r>
              <a:rPr lang="en-US" sz="800" b="1" dirty="0">
                <a:solidFill>
                  <a:schemeClr val="bg1"/>
                </a:solidFill>
                <a:latin typeface="Segoe UI" panose="020B0502040204020203" pitchFamily="34" charset="0"/>
                <a:ea typeface="Segoe UI" panose="020B0502040204020203" pitchFamily="34" charset="0"/>
                <a:cs typeface="Segoe UI" panose="020B0502040204020203" pitchFamily="34" charset="0"/>
              </a:rPr>
              <a:t>3. Customs</a:t>
            </a:r>
          </a:p>
        </p:txBody>
      </p:sp>
      <p:sp>
        <p:nvSpPr>
          <p:cNvPr id="27" name="TextBox 26"/>
          <p:cNvSpPr txBox="1"/>
          <p:nvPr/>
        </p:nvSpPr>
        <p:spPr>
          <a:xfrm>
            <a:off x="5035550" y="2199103"/>
            <a:ext cx="829691" cy="215444"/>
          </a:xfrm>
          <a:prstGeom prst="rect">
            <a:avLst/>
          </a:prstGeom>
          <a:noFill/>
        </p:spPr>
        <p:txBody>
          <a:bodyPr wrap="square" rtlCol="0">
            <a:spAutoFit/>
          </a:bodyPr>
          <a:lstStyle/>
          <a:p>
            <a:r>
              <a:rPr lang="en-US" sz="800" b="1" dirty="0">
                <a:latin typeface="Segoe UI" panose="020B0502040204020203" pitchFamily="34" charset="0"/>
                <a:ea typeface="Segoe UI" panose="020B0502040204020203" pitchFamily="34" charset="0"/>
                <a:cs typeface="Segoe UI" panose="020B0502040204020203" pitchFamily="34" charset="0"/>
              </a:rPr>
              <a:t>4. Summary</a:t>
            </a:r>
          </a:p>
        </p:txBody>
      </p:sp>
      <p:pic>
        <p:nvPicPr>
          <p:cNvPr id="49" name="Picture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9454" y="3551430"/>
            <a:ext cx="337691" cy="312699"/>
          </a:xfrm>
          <a:prstGeom prst="rect">
            <a:avLst/>
          </a:prstGeom>
        </p:spPr>
      </p:pic>
      <p:sp>
        <p:nvSpPr>
          <p:cNvPr id="50" name="AutoShape 22"/>
          <p:cNvSpPr>
            <a:spLocks/>
          </p:cNvSpPr>
          <p:nvPr/>
        </p:nvSpPr>
        <p:spPr bwMode="auto">
          <a:xfrm>
            <a:off x="5052626" y="2532179"/>
            <a:ext cx="774700" cy="247418"/>
          </a:xfrm>
          <a:prstGeom prst="roundRect">
            <a:avLst>
              <a:gd name="adj" fmla="val 9088"/>
            </a:avLst>
          </a:prstGeom>
          <a:gradFill rotWithShape="0">
            <a:gsLst>
              <a:gs pos="0">
                <a:srgbClr val="FFFFFF"/>
              </a:gs>
              <a:gs pos="100000">
                <a:srgbClr val="CCCCCC"/>
              </a:gs>
            </a:gsLst>
            <a:lin ang="5400000" scaled="1"/>
          </a:gradFill>
          <a:ln w="12700" cap="flat">
            <a:solidFill>
              <a:srgbClr val="808080"/>
            </a:solidFill>
            <a:prstDash val="solid"/>
            <a:miter lim="800000"/>
            <a:headEnd type="none" w="med" len="med"/>
            <a:tailEnd type="none" w="med" len="med"/>
          </a:ln>
        </p:spPr>
        <p:txBody>
          <a:bodyPr lIns="0" tIns="0" rIns="0" bIns="0" anchor="ctr"/>
          <a:lstStyle/>
          <a:p>
            <a:pPr algn="ctr"/>
            <a:r>
              <a:rPr lang="en-US" sz="800" b="1" dirty="0">
                <a:solidFill>
                  <a:schemeClr val="bg1">
                    <a:lumMod val="65000"/>
                  </a:schemeClr>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rPr>
              <a:t>Email</a:t>
            </a:r>
            <a:endParaRPr lang="en-US" sz="1200" b="1" dirty="0">
              <a:solidFill>
                <a:schemeClr val="bg1">
                  <a:lumMod val="65000"/>
                </a:schemeClr>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endParaRPr>
          </a:p>
        </p:txBody>
      </p:sp>
      <p:sp>
        <p:nvSpPr>
          <p:cNvPr id="51" name="AutoShape 22"/>
          <p:cNvSpPr>
            <a:spLocks/>
          </p:cNvSpPr>
          <p:nvPr/>
        </p:nvSpPr>
        <p:spPr bwMode="auto">
          <a:xfrm>
            <a:off x="5052626" y="2871929"/>
            <a:ext cx="774700" cy="247418"/>
          </a:xfrm>
          <a:prstGeom prst="roundRect">
            <a:avLst>
              <a:gd name="adj" fmla="val 9088"/>
            </a:avLst>
          </a:prstGeom>
          <a:gradFill rotWithShape="0">
            <a:gsLst>
              <a:gs pos="0">
                <a:srgbClr val="FFFFFF"/>
              </a:gs>
              <a:gs pos="100000">
                <a:srgbClr val="CCCCCC"/>
              </a:gs>
            </a:gsLst>
            <a:lin ang="5400000" scaled="1"/>
          </a:gradFill>
          <a:ln w="12700" cap="flat">
            <a:solidFill>
              <a:srgbClr val="808080"/>
            </a:solidFill>
            <a:prstDash val="solid"/>
            <a:miter lim="800000"/>
            <a:headEnd type="none" w="med" len="med"/>
            <a:tailEnd type="none" w="med" len="med"/>
          </a:ln>
        </p:spPr>
        <p:txBody>
          <a:bodyPr lIns="0" tIns="0" rIns="0" bIns="0" anchor="ctr"/>
          <a:lstStyle/>
          <a:p>
            <a:pPr algn="ctr"/>
            <a:r>
              <a:rPr lang="en-US" sz="800" b="1" dirty="0">
                <a:solidFill>
                  <a:schemeClr val="bg1">
                    <a:lumMod val="65000"/>
                  </a:schemeClr>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rPr>
              <a:t>Save as Text</a:t>
            </a:r>
            <a:endParaRPr lang="en-US" sz="1200" b="1" dirty="0">
              <a:solidFill>
                <a:schemeClr val="bg1">
                  <a:lumMod val="65000"/>
                </a:schemeClr>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endParaRPr>
          </a:p>
        </p:txBody>
      </p:sp>
      <p:sp>
        <p:nvSpPr>
          <p:cNvPr id="52" name="AutoShape 22"/>
          <p:cNvSpPr>
            <a:spLocks/>
          </p:cNvSpPr>
          <p:nvPr/>
        </p:nvSpPr>
        <p:spPr bwMode="auto">
          <a:xfrm>
            <a:off x="5052626" y="3211679"/>
            <a:ext cx="774700" cy="247418"/>
          </a:xfrm>
          <a:prstGeom prst="roundRect">
            <a:avLst>
              <a:gd name="adj" fmla="val 9088"/>
            </a:avLst>
          </a:prstGeom>
          <a:gradFill rotWithShape="0">
            <a:gsLst>
              <a:gs pos="0">
                <a:srgbClr val="FFFFFF"/>
              </a:gs>
              <a:gs pos="100000">
                <a:srgbClr val="CCCCCC"/>
              </a:gs>
            </a:gsLst>
            <a:lin ang="5400000" scaled="1"/>
          </a:gradFill>
          <a:ln w="12700" cap="flat">
            <a:solidFill>
              <a:srgbClr val="808080"/>
            </a:solidFill>
            <a:prstDash val="solid"/>
            <a:miter lim="800000"/>
            <a:headEnd type="none" w="med" len="med"/>
            <a:tailEnd type="none" w="med" len="med"/>
          </a:ln>
        </p:spPr>
        <p:txBody>
          <a:bodyPr lIns="0" tIns="0" rIns="0" bIns="0" anchor="ctr"/>
          <a:lstStyle/>
          <a:p>
            <a:pPr algn="ctr"/>
            <a:r>
              <a:rPr lang="en-US" sz="800" b="1" dirty="0">
                <a:solidFill>
                  <a:schemeClr val="bg1">
                    <a:lumMod val="65000"/>
                  </a:schemeClr>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rPr>
              <a:t>Save as RTF</a:t>
            </a:r>
            <a:endParaRPr lang="en-US" sz="1200" b="1" dirty="0">
              <a:solidFill>
                <a:schemeClr val="bg1">
                  <a:lumMod val="65000"/>
                </a:schemeClr>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endParaRPr>
          </a:p>
        </p:txBody>
      </p:sp>
      <p:grpSp>
        <p:nvGrpSpPr>
          <p:cNvPr id="55" name="Group 54"/>
          <p:cNvGrpSpPr/>
          <p:nvPr/>
        </p:nvGrpSpPr>
        <p:grpSpPr>
          <a:xfrm>
            <a:off x="2184472" y="1296907"/>
            <a:ext cx="817640" cy="184666"/>
            <a:chOff x="2184472" y="1296907"/>
            <a:chExt cx="817640" cy="184666"/>
          </a:xfrm>
        </p:grpSpPr>
        <p:sp>
          <p:nvSpPr>
            <p:cNvPr id="53" name="AutoShape 22"/>
            <p:cNvSpPr>
              <a:spLocks/>
            </p:cNvSpPr>
            <p:nvPr/>
          </p:nvSpPr>
          <p:spPr bwMode="auto">
            <a:xfrm>
              <a:off x="2558604" y="1346511"/>
              <a:ext cx="443508" cy="85667"/>
            </a:xfrm>
            <a:prstGeom prst="roundRect">
              <a:avLst>
                <a:gd name="adj" fmla="val 9088"/>
              </a:avLst>
            </a:prstGeom>
            <a:gradFill rotWithShape="0">
              <a:gsLst>
                <a:gs pos="0">
                  <a:srgbClr val="FFFFFF"/>
                </a:gs>
                <a:gs pos="100000">
                  <a:srgbClr val="CCCCCC"/>
                </a:gs>
              </a:gsLst>
              <a:lin ang="5400000" scaled="1"/>
            </a:gradFill>
            <a:ln w="12700" cap="flat">
              <a:solidFill>
                <a:srgbClr val="808080"/>
              </a:solidFill>
              <a:prstDash val="solid"/>
              <a:miter lim="800000"/>
              <a:headEnd type="none" w="med" len="med"/>
              <a:tailEnd type="none" w="med" len="med"/>
            </a:ln>
          </p:spPr>
          <p:txBody>
            <a:bodyPr lIns="0" tIns="0" rIns="0" bIns="0" anchor="ctr"/>
            <a:lstStyle/>
            <a:p>
              <a:pPr algn="ctr"/>
              <a:r>
                <a:rPr lang="en-US" sz="600" b="1" dirty="0">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rPr>
                <a:t>App Info</a:t>
              </a:r>
              <a:endParaRPr lang="en-US" sz="1050" b="1" dirty="0">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endParaRPr>
            </a:p>
          </p:txBody>
        </p:sp>
        <p:sp>
          <p:nvSpPr>
            <p:cNvPr id="54" name="Rectangle 53"/>
            <p:cNvSpPr/>
            <p:nvPr/>
          </p:nvSpPr>
          <p:spPr>
            <a:xfrm>
              <a:off x="2184472" y="1296907"/>
              <a:ext cx="357790" cy="184666"/>
            </a:xfrm>
            <a:prstGeom prst="rect">
              <a:avLst/>
            </a:prstGeom>
          </p:spPr>
          <p:txBody>
            <a:bodyPr wrap="none">
              <a:spAutoFit/>
            </a:bodyPr>
            <a:lstStyle/>
            <a:p>
              <a:pPr lvl="0"/>
              <a:r>
                <a:rPr lang="en-US" sz="600" b="1" dirty="0">
                  <a:latin typeface="Segoe UI" panose="020B0502040204020203" pitchFamily="34" charset="0"/>
                  <a:ea typeface="Segoe UI" panose="020B0502040204020203" pitchFamily="34" charset="0"/>
                  <a:cs typeface="Segoe UI" panose="020B0502040204020203" pitchFamily="34" charset="0"/>
                </a:rPr>
                <a:t>v.1.0</a:t>
              </a:r>
            </a:p>
          </p:txBody>
        </p:sp>
      </p:grpSp>
      <p:sp>
        <p:nvSpPr>
          <p:cNvPr id="28" name="AutoShape 22"/>
          <p:cNvSpPr>
            <a:spLocks/>
          </p:cNvSpPr>
          <p:nvPr/>
        </p:nvSpPr>
        <p:spPr bwMode="auto">
          <a:xfrm>
            <a:off x="3289299" y="3616711"/>
            <a:ext cx="774700" cy="247418"/>
          </a:xfrm>
          <a:prstGeom prst="roundRect">
            <a:avLst>
              <a:gd name="adj" fmla="val 9088"/>
            </a:avLst>
          </a:prstGeom>
          <a:gradFill rotWithShape="0">
            <a:gsLst>
              <a:gs pos="0">
                <a:srgbClr val="FFFFFF"/>
              </a:gs>
              <a:gs pos="100000">
                <a:srgbClr val="CCCCCC"/>
              </a:gs>
            </a:gsLst>
            <a:lin ang="5400000" scaled="1"/>
          </a:gradFill>
          <a:ln w="12700" cap="flat">
            <a:solidFill>
              <a:srgbClr val="808080"/>
            </a:solidFill>
            <a:prstDash val="solid"/>
            <a:miter lim="800000"/>
            <a:headEnd type="none" w="med" len="med"/>
            <a:tailEnd type="none" w="med" len="med"/>
          </a:ln>
        </p:spPr>
        <p:txBody>
          <a:bodyPr lIns="0" tIns="0" rIns="0" bIns="0" anchor="ctr"/>
          <a:lstStyle/>
          <a:p>
            <a:pPr algn="ctr"/>
            <a:r>
              <a:rPr lang="en-US" sz="800" b="1" dirty="0">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rPr>
              <a:t>Next</a:t>
            </a:r>
            <a:endParaRPr lang="en-US" sz="1200" b="1" dirty="0">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endParaRPr>
          </a:p>
        </p:txBody>
      </p:sp>
      <p:sp>
        <p:nvSpPr>
          <p:cNvPr id="29" name="AutoShape 22"/>
          <p:cNvSpPr>
            <a:spLocks/>
          </p:cNvSpPr>
          <p:nvPr/>
        </p:nvSpPr>
        <p:spPr bwMode="auto">
          <a:xfrm>
            <a:off x="2335211" y="3616711"/>
            <a:ext cx="774700" cy="247418"/>
          </a:xfrm>
          <a:prstGeom prst="roundRect">
            <a:avLst>
              <a:gd name="adj" fmla="val 9088"/>
            </a:avLst>
          </a:prstGeom>
          <a:gradFill rotWithShape="0">
            <a:gsLst>
              <a:gs pos="0">
                <a:srgbClr val="FFFFFF"/>
              </a:gs>
              <a:gs pos="100000">
                <a:srgbClr val="CCCCCC"/>
              </a:gs>
            </a:gsLst>
            <a:lin ang="5400000" scaled="1"/>
          </a:gradFill>
          <a:ln w="12700" cap="flat">
            <a:solidFill>
              <a:srgbClr val="808080"/>
            </a:solidFill>
            <a:prstDash val="solid"/>
            <a:miter lim="800000"/>
            <a:headEnd type="none" w="med" len="med"/>
            <a:tailEnd type="none" w="med" len="med"/>
          </a:ln>
        </p:spPr>
        <p:txBody>
          <a:bodyPr lIns="0" tIns="0" rIns="0" bIns="0" anchor="ctr"/>
          <a:lstStyle/>
          <a:p>
            <a:pPr algn="ctr"/>
            <a:r>
              <a:rPr lang="en-US" sz="800" b="1" dirty="0">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rPr>
              <a:t>Back</a:t>
            </a:r>
            <a:endParaRPr lang="en-US" sz="1200" b="1" dirty="0">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endParaRPr>
          </a:p>
        </p:txBody>
      </p:sp>
      <p:grpSp>
        <p:nvGrpSpPr>
          <p:cNvPr id="30" name="Group 29"/>
          <p:cNvGrpSpPr/>
          <p:nvPr/>
        </p:nvGrpSpPr>
        <p:grpSpPr>
          <a:xfrm>
            <a:off x="1507050" y="2910713"/>
            <a:ext cx="2905472" cy="144162"/>
            <a:chOff x="1501309" y="2954348"/>
            <a:chExt cx="2905472" cy="144162"/>
          </a:xfrm>
        </p:grpSpPr>
        <p:sp>
          <p:nvSpPr>
            <p:cNvPr id="31" name="Rectangle 3"/>
            <p:cNvSpPr>
              <a:spLocks/>
            </p:cNvSpPr>
            <p:nvPr/>
          </p:nvSpPr>
          <p:spPr bwMode="auto">
            <a:xfrm>
              <a:off x="1501309" y="2954348"/>
              <a:ext cx="79508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r"/>
              <a:r>
                <a:rPr lang="en-US" sz="700" b="1" dirty="0">
                  <a:solidFill>
                    <a:srgbClr val="1A1A1A"/>
                  </a:solidFill>
                  <a:latin typeface="Segoe UI" panose="020B0502040204020203" pitchFamily="34" charset="0"/>
                  <a:ea typeface="Segoe UI" panose="020B0502040204020203" pitchFamily="34" charset="0"/>
                  <a:cs typeface="Segoe UI" panose="020B0502040204020203" pitchFamily="34" charset="0"/>
                  <a:sym typeface="Arial Bold" charset="0"/>
                </a:rPr>
                <a:t>Export Info 1:</a:t>
              </a:r>
            </a:p>
          </p:txBody>
        </p:sp>
        <p:sp>
          <p:nvSpPr>
            <p:cNvPr id="32" name="Rectangle 2"/>
            <p:cNvSpPr>
              <a:spLocks/>
            </p:cNvSpPr>
            <p:nvPr/>
          </p:nvSpPr>
          <p:spPr bwMode="auto">
            <a:xfrm>
              <a:off x="2513315" y="2954348"/>
              <a:ext cx="1324596" cy="144162"/>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sp>
          <p:nvSpPr>
            <p:cNvPr id="33" name="AutoShape 333"/>
            <p:cNvSpPr>
              <a:spLocks/>
            </p:cNvSpPr>
            <p:nvPr/>
          </p:nvSpPr>
          <p:spPr bwMode="auto">
            <a:xfrm rot="10800000">
              <a:off x="3740560" y="2998709"/>
              <a:ext cx="79756" cy="56358"/>
            </a:xfrm>
            <a:prstGeom prst="triangle">
              <a:avLst>
                <a:gd name="adj" fmla="val 50000"/>
              </a:avLst>
            </a:prstGeom>
            <a:solidFill>
              <a:srgbClr val="747476"/>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sp>
          <p:nvSpPr>
            <p:cNvPr id="34" name="Rectangle 3"/>
            <p:cNvSpPr>
              <a:spLocks/>
            </p:cNvSpPr>
            <p:nvPr/>
          </p:nvSpPr>
          <p:spPr bwMode="auto">
            <a:xfrm>
              <a:off x="3894298" y="2976114"/>
              <a:ext cx="142899"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700" b="1" dirty="0">
                  <a:solidFill>
                    <a:srgbClr val="1A1A1A"/>
                  </a:solidFill>
                  <a:latin typeface="Segoe UI" panose="020B0502040204020203" pitchFamily="34" charset="0"/>
                  <a:ea typeface="Segoe UI" panose="020B0502040204020203" pitchFamily="34" charset="0"/>
                  <a:cs typeface="Segoe UI" panose="020B0502040204020203" pitchFamily="34" charset="0"/>
                  <a:sym typeface="Arial Bold" charset="0"/>
                </a:rPr>
                <a:t>or</a:t>
              </a:r>
            </a:p>
          </p:txBody>
        </p:sp>
        <p:sp>
          <p:nvSpPr>
            <p:cNvPr id="35" name="Rectangle 2"/>
            <p:cNvSpPr>
              <a:spLocks/>
            </p:cNvSpPr>
            <p:nvPr/>
          </p:nvSpPr>
          <p:spPr bwMode="auto">
            <a:xfrm>
              <a:off x="4037196" y="2957340"/>
              <a:ext cx="369585" cy="141170"/>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grpSp>
      <p:grpSp>
        <p:nvGrpSpPr>
          <p:cNvPr id="36" name="Group 35"/>
          <p:cNvGrpSpPr/>
          <p:nvPr/>
        </p:nvGrpSpPr>
        <p:grpSpPr>
          <a:xfrm>
            <a:off x="1507050" y="3127286"/>
            <a:ext cx="2901111" cy="144162"/>
            <a:chOff x="1505669" y="3337935"/>
            <a:chExt cx="2901111" cy="144162"/>
          </a:xfrm>
        </p:grpSpPr>
        <p:sp>
          <p:nvSpPr>
            <p:cNvPr id="37" name="Rectangle 3"/>
            <p:cNvSpPr>
              <a:spLocks/>
            </p:cNvSpPr>
            <p:nvPr/>
          </p:nvSpPr>
          <p:spPr bwMode="auto">
            <a:xfrm>
              <a:off x="1505669" y="3337935"/>
              <a:ext cx="79508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r"/>
              <a:r>
                <a:rPr lang="en-US" sz="700" b="1" dirty="0">
                  <a:solidFill>
                    <a:srgbClr val="1A1A1A"/>
                  </a:solidFill>
                  <a:latin typeface="Segoe UI" panose="020B0502040204020203" pitchFamily="34" charset="0"/>
                  <a:ea typeface="Segoe UI" panose="020B0502040204020203" pitchFamily="34" charset="0"/>
                  <a:cs typeface="Segoe UI" panose="020B0502040204020203" pitchFamily="34" charset="0"/>
                  <a:sym typeface="Arial Bold" charset="0"/>
                </a:rPr>
                <a:t>Export Info 2:</a:t>
              </a:r>
            </a:p>
          </p:txBody>
        </p:sp>
        <p:sp>
          <p:nvSpPr>
            <p:cNvPr id="38" name="Rectangle 2"/>
            <p:cNvSpPr>
              <a:spLocks/>
            </p:cNvSpPr>
            <p:nvPr/>
          </p:nvSpPr>
          <p:spPr bwMode="auto">
            <a:xfrm>
              <a:off x="2517675" y="3337935"/>
              <a:ext cx="1324596" cy="144162"/>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sp>
          <p:nvSpPr>
            <p:cNvPr id="39" name="Rectangle 3"/>
            <p:cNvSpPr>
              <a:spLocks/>
            </p:cNvSpPr>
            <p:nvPr/>
          </p:nvSpPr>
          <p:spPr bwMode="auto">
            <a:xfrm>
              <a:off x="3894297" y="3359701"/>
              <a:ext cx="142899"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700" b="1" dirty="0">
                  <a:solidFill>
                    <a:srgbClr val="1A1A1A"/>
                  </a:solidFill>
                  <a:latin typeface="Segoe UI" panose="020B0502040204020203" pitchFamily="34" charset="0"/>
                  <a:ea typeface="Segoe UI" panose="020B0502040204020203" pitchFamily="34" charset="0"/>
                  <a:cs typeface="Segoe UI" panose="020B0502040204020203" pitchFamily="34" charset="0"/>
                  <a:sym typeface="Arial Bold" charset="0"/>
                </a:rPr>
                <a:t>or</a:t>
              </a:r>
            </a:p>
          </p:txBody>
        </p:sp>
        <p:sp>
          <p:nvSpPr>
            <p:cNvPr id="40" name="Rectangle 2"/>
            <p:cNvSpPr>
              <a:spLocks/>
            </p:cNvSpPr>
            <p:nvPr/>
          </p:nvSpPr>
          <p:spPr bwMode="auto">
            <a:xfrm>
              <a:off x="4037195" y="3340927"/>
              <a:ext cx="369585" cy="141170"/>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sp>
          <p:nvSpPr>
            <p:cNvPr id="41" name="AutoShape 333"/>
            <p:cNvSpPr>
              <a:spLocks/>
            </p:cNvSpPr>
            <p:nvPr/>
          </p:nvSpPr>
          <p:spPr bwMode="auto">
            <a:xfrm rot="10800000">
              <a:off x="3740563" y="3381837"/>
              <a:ext cx="79756" cy="56358"/>
            </a:xfrm>
            <a:prstGeom prst="triangle">
              <a:avLst>
                <a:gd name="adj" fmla="val 50000"/>
              </a:avLst>
            </a:prstGeom>
            <a:solidFill>
              <a:srgbClr val="747476"/>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grpSp>
      <p:grpSp>
        <p:nvGrpSpPr>
          <p:cNvPr id="42" name="Group 41"/>
          <p:cNvGrpSpPr/>
          <p:nvPr/>
        </p:nvGrpSpPr>
        <p:grpSpPr>
          <a:xfrm>
            <a:off x="1507050" y="3343859"/>
            <a:ext cx="2901111" cy="144162"/>
            <a:chOff x="1505669" y="3337935"/>
            <a:chExt cx="2901111" cy="144162"/>
          </a:xfrm>
        </p:grpSpPr>
        <p:sp>
          <p:nvSpPr>
            <p:cNvPr id="43" name="Rectangle 3"/>
            <p:cNvSpPr>
              <a:spLocks/>
            </p:cNvSpPr>
            <p:nvPr/>
          </p:nvSpPr>
          <p:spPr bwMode="auto">
            <a:xfrm>
              <a:off x="1505669" y="3337935"/>
              <a:ext cx="79508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r"/>
              <a:r>
                <a:rPr lang="en-US" sz="700" b="1" dirty="0">
                  <a:solidFill>
                    <a:srgbClr val="1A1A1A"/>
                  </a:solidFill>
                  <a:latin typeface="Segoe UI" panose="020B0502040204020203" pitchFamily="34" charset="0"/>
                  <a:ea typeface="Segoe UI" panose="020B0502040204020203" pitchFamily="34" charset="0"/>
                  <a:cs typeface="Segoe UI" panose="020B0502040204020203" pitchFamily="34" charset="0"/>
                  <a:sym typeface="Arial Bold" charset="0"/>
                </a:rPr>
                <a:t>Export Info 3:</a:t>
              </a:r>
            </a:p>
          </p:txBody>
        </p:sp>
        <p:sp>
          <p:nvSpPr>
            <p:cNvPr id="44" name="Rectangle 2"/>
            <p:cNvSpPr>
              <a:spLocks/>
            </p:cNvSpPr>
            <p:nvPr/>
          </p:nvSpPr>
          <p:spPr bwMode="auto">
            <a:xfrm>
              <a:off x="2517675" y="3337935"/>
              <a:ext cx="1324596" cy="144162"/>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sp>
          <p:nvSpPr>
            <p:cNvPr id="45" name="Rectangle 3"/>
            <p:cNvSpPr>
              <a:spLocks/>
            </p:cNvSpPr>
            <p:nvPr/>
          </p:nvSpPr>
          <p:spPr bwMode="auto">
            <a:xfrm>
              <a:off x="3894297" y="3359701"/>
              <a:ext cx="142899"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700" b="1" dirty="0">
                  <a:solidFill>
                    <a:srgbClr val="1A1A1A"/>
                  </a:solidFill>
                  <a:latin typeface="Segoe UI" panose="020B0502040204020203" pitchFamily="34" charset="0"/>
                  <a:ea typeface="Segoe UI" panose="020B0502040204020203" pitchFamily="34" charset="0"/>
                  <a:cs typeface="Segoe UI" panose="020B0502040204020203" pitchFamily="34" charset="0"/>
                  <a:sym typeface="Arial Bold" charset="0"/>
                </a:rPr>
                <a:t>or</a:t>
              </a:r>
            </a:p>
          </p:txBody>
        </p:sp>
        <p:sp>
          <p:nvSpPr>
            <p:cNvPr id="46" name="Rectangle 2"/>
            <p:cNvSpPr>
              <a:spLocks/>
            </p:cNvSpPr>
            <p:nvPr/>
          </p:nvSpPr>
          <p:spPr bwMode="auto">
            <a:xfrm>
              <a:off x="4037195" y="3340927"/>
              <a:ext cx="369585" cy="141170"/>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sp>
          <p:nvSpPr>
            <p:cNvPr id="47" name="AutoShape 333"/>
            <p:cNvSpPr>
              <a:spLocks/>
            </p:cNvSpPr>
            <p:nvPr/>
          </p:nvSpPr>
          <p:spPr bwMode="auto">
            <a:xfrm rot="10800000">
              <a:off x="3740563" y="3381837"/>
              <a:ext cx="79756" cy="56358"/>
            </a:xfrm>
            <a:prstGeom prst="triangle">
              <a:avLst>
                <a:gd name="adj" fmla="val 50000"/>
              </a:avLst>
            </a:prstGeom>
            <a:solidFill>
              <a:srgbClr val="747476"/>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grpSp>
      <p:grpSp>
        <p:nvGrpSpPr>
          <p:cNvPr id="48" name="Group 47"/>
          <p:cNvGrpSpPr/>
          <p:nvPr/>
        </p:nvGrpSpPr>
        <p:grpSpPr>
          <a:xfrm>
            <a:off x="1507050" y="2260994"/>
            <a:ext cx="2905472" cy="144162"/>
            <a:chOff x="1501309" y="2954348"/>
            <a:chExt cx="2905472" cy="144162"/>
          </a:xfrm>
        </p:grpSpPr>
        <p:sp>
          <p:nvSpPr>
            <p:cNvPr id="56" name="Rectangle 3"/>
            <p:cNvSpPr>
              <a:spLocks/>
            </p:cNvSpPr>
            <p:nvPr/>
          </p:nvSpPr>
          <p:spPr bwMode="auto">
            <a:xfrm>
              <a:off x="1501309" y="2954348"/>
              <a:ext cx="79508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r"/>
              <a:r>
                <a:rPr lang="en-US" sz="700" b="1" dirty="0">
                  <a:solidFill>
                    <a:srgbClr val="1A1A1A"/>
                  </a:solidFill>
                  <a:latin typeface="Segoe UI" panose="020B0502040204020203" pitchFamily="34" charset="0"/>
                  <a:ea typeface="Segoe UI" panose="020B0502040204020203" pitchFamily="34" charset="0"/>
                  <a:cs typeface="Segoe UI" panose="020B0502040204020203" pitchFamily="34" charset="0"/>
                  <a:sym typeface="Arial Bold" charset="0"/>
                </a:rPr>
                <a:t>Currency Info 1:</a:t>
              </a:r>
            </a:p>
          </p:txBody>
        </p:sp>
        <p:sp>
          <p:nvSpPr>
            <p:cNvPr id="57" name="Rectangle 2"/>
            <p:cNvSpPr>
              <a:spLocks/>
            </p:cNvSpPr>
            <p:nvPr/>
          </p:nvSpPr>
          <p:spPr bwMode="auto">
            <a:xfrm>
              <a:off x="2513315" y="2954348"/>
              <a:ext cx="1324596" cy="144162"/>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sp>
          <p:nvSpPr>
            <p:cNvPr id="58" name="AutoShape 333"/>
            <p:cNvSpPr>
              <a:spLocks/>
            </p:cNvSpPr>
            <p:nvPr/>
          </p:nvSpPr>
          <p:spPr bwMode="auto">
            <a:xfrm rot="10800000">
              <a:off x="3740560" y="2998709"/>
              <a:ext cx="79756" cy="56358"/>
            </a:xfrm>
            <a:prstGeom prst="triangle">
              <a:avLst>
                <a:gd name="adj" fmla="val 50000"/>
              </a:avLst>
            </a:prstGeom>
            <a:solidFill>
              <a:srgbClr val="747476"/>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sp>
          <p:nvSpPr>
            <p:cNvPr id="59" name="Rectangle 3"/>
            <p:cNvSpPr>
              <a:spLocks/>
            </p:cNvSpPr>
            <p:nvPr/>
          </p:nvSpPr>
          <p:spPr bwMode="auto">
            <a:xfrm>
              <a:off x="3894298" y="2976114"/>
              <a:ext cx="142899"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700" b="1" dirty="0">
                  <a:solidFill>
                    <a:srgbClr val="1A1A1A"/>
                  </a:solidFill>
                  <a:latin typeface="Segoe UI" panose="020B0502040204020203" pitchFamily="34" charset="0"/>
                  <a:ea typeface="Segoe UI" panose="020B0502040204020203" pitchFamily="34" charset="0"/>
                  <a:cs typeface="Segoe UI" panose="020B0502040204020203" pitchFamily="34" charset="0"/>
                  <a:sym typeface="Arial Bold" charset="0"/>
                </a:rPr>
                <a:t>or</a:t>
              </a:r>
            </a:p>
          </p:txBody>
        </p:sp>
        <p:sp>
          <p:nvSpPr>
            <p:cNvPr id="60" name="Rectangle 2"/>
            <p:cNvSpPr>
              <a:spLocks/>
            </p:cNvSpPr>
            <p:nvPr/>
          </p:nvSpPr>
          <p:spPr bwMode="auto">
            <a:xfrm>
              <a:off x="4037196" y="2957340"/>
              <a:ext cx="369585" cy="141170"/>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grpSp>
      <p:grpSp>
        <p:nvGrpSpPr>
          <p:cNvPr id="61" name="Group 60"/>
          <p:cNvGrpSpPr/>
          <p:nvPr/>
        </p:nvGrpSpPr>
        <p:grpSpPr>
          <a:xfrm>
            <a:off x="1507050" y="2477567"/>
            <a:ext cx="2901111" cy="144162"/>
            <a:chOff x="1505669" y="3337935"/>
            <a:chExt cx="2901111" cy="144162"/>
          </a:xfrm>
        </p:grpSpPr>
        <p:sp>
          <p:nvSpPr>
            <p:cNvPr id="62" name="Rectangle 3"/>
            <p:cNvSpPr>
              <a:spLocks/>
            </p:cNvSpPr>
            <p:nvPr/>
          </p:nvSpPr>
          <p:spPr bwMode="auto">
            <a:xfrm>
              <a:off x="1505669" y="3337935"/>
              <a:ext cx="79508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r"/>
              <a:r>
                <a:rPr lang="en-US" sz="700" b="1" dirty="0">
                  <a:solidFill>
                    <a:srgbClr val="1A1A1A"/>
                  </a:solidFill>
                  <a:latin typeface="Segoe UI" panose="020B0502040204020203" pitchFamily="34" charset="0"/>
                  <a:ea typeface="Segoe UI" panose="020B0502040204020203" pitchFamily="34" charset="0"/>
                  <a:cs typeface="Segoe UI" panose="020B0502040204020203" pitchFamily="34" charset="0"/>
                  <a:sym typeface="Arial Bold" charset="0"/>
                </a:rPr>
                <a:t>Currency Info 2:</a:t>
              </a:r>
            </a:p>
          </p:txBody>
        </p:sp>
        <p:sp>
          <p:nvSpPr>
            <p:cNvPr id="63" name="Rectangle 2"/>
            <p:cNvSpPr>
              <a:spLocks/>
            </p:cNvSpPr>
            <p:nvPr/>
          </p:nvSpPr>
          <p:spPr bwMode="auto">
            <a:xfrm>
              <a:off x="2517675" y="3337935"/>
              <a:ext cx="1324596" cy="144162"/>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sp>
          <p:nvSpPr>
            <p:cNvPr id="64" name="Rectangle 3"/>
            <p:cNvSpPr>
              <a:spLocks/>
            </p:cNvSpPr>
            <p:nvPr/>
          </p:nvSpPr>
          <p:spPr bwMode="auto">
            <a:xfrm>
              <a:off x="3894297" y="3359701"/>
              <a:ext cx="142899"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700" b="1" dirty="0">
                  <a:solidFill>
                    <a:srgbClr val="1A1A1A"/>
                  </a:solidFill>
                  <a:latin typeface="Segoe UI" panose="020B0502040204020203" pitchFamily="34" charset="0"/>
                  <a:ea typeface="Segoe UI" panose="020B0502040204020203" pitchFamily="34" charset="0"/>
                  <a:cs typeface="Segoe UI" panose="020B0502040204020203" pitchFamily="34" charset="0"/>
                  <a:sym typeface="Arial Bold" charset="0"/>
                </a:rPr>
                <a:t>or</a:t>
              </a:r>
            </a:p>
          </p:txBody>
        </p:sp>
        <p:sp>
          <p:nvSpPr>
            <p:cNvPr id="65" name="Rectangle 2"/>
            <p:cNvSpPr>
              <a:spLocks/>
            </p:cNvSpPr>
            <p:nvPr/>
          </p:nvSpPr>
          <p:spPr bwMode="auto">
            <a:xfrm>
              <a:off x="4037195" y="3340927"/>
              <a:ext cx="369585" cy="141170"/>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sp>
          <p:nvSpPr>
            <p:cNvPr id="66" name="AutoShape 333"/>
            <p:cNvSpPr>
              <a:spLocks/>
            </p:cNvSpPr>
            <p:nvPr/>
          </p:nvSpPr>
          <p:spPr bwMode="auto">
            <a:xfrm rot="10800000">
              <a:off x="3740563" y="3381837"/>
              <a:ext cx="79756" cy="56358"/>
            </a:xfrm>
            <a:prstGeom prst="triangle">
              <a:avLst>
                <a:gd name="adj" fmla="val 50000"/>
              </a:avLst>
            </a:prstGeom>
            <a:solidFill>
              <a:srgbClr val="747476"/>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grpSp>
      <p:grpSp>
        <p:nvGrpSpPr>
          <p:cNvPr id="67" name="Group 66"/>
          <p:cNvGrpSpPr/>
          <p:nvPr/>
        </p:nvGrpSpPr>
        <p:grpSpPr>
          <a:xfrm>
            <a:off x="1507050" y="2694140"/>
            <a:ext cx="2901111" cy="144162"/>
            <a:chOff x="1505669" y="3337935"/>
            <a:chExt cx="2901111" cy="144162"/>
          </a:xfrm>
        </p:grpSpPr>
        <p:sp>
          <p:nvSpPr>
            <p:cNvPr id="68" name="Rectangle 3"/>
            <p:cNvSpPr>
              <a:spLocks/>
            </p:cNvSpPr>
            <p:nvPr/>
          </p:nvSpPr>
          <p:spPr bwMode="auto">
            <a:xfrm>
              <a:off x="1505669" y="3337935"/>
              <a:ext cx="79508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r"/>
              <a:r>
                <a:rPr lang="en-US" sz="700" b="1" dirty="0">
                  <a:solidFill>
                    <a:srgbClr val="1A1A1A"/>
                  </a:solidFill>
                  <a:latin typeface="Segoe UI" panose="020B0502040204020203" pitchFamily="34" charset="0"/>
                  <a:ea typeface="Segoe UI" panose="020B0502040204020203" pitchFamily="34" charset="0"/>
                  <a:cs typeface="Segoe UI" panose="020B0502040204020203" pitchFamily="34" charset="0"/>
                  <a:sym typeface="Arial Bold" charset="0"/>
                </a:rPr>
                <a:t>Currency Info 3:</a:t>
              </a:r>
            </a:p>
          </p:txBody>
        </p:sp>
        <p:sp>
          <p:nvSpPr>
            <p:cNvPr id="69" name="Rectangle 2"/>
            <p:cNvSpPr>
              <a:spLocks/>
            </p:cNvSpPr>
            <p:nvPr/>
          </p:nvSpPr>
          <p:spPr bwMode="auto">
            <a:xfrm>
              <a:off x="2517675" y="3337935"/>
              <a:ext cx="1324596" cy="144162"/>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sp>
          <p:nvSpPr>
            <p:cNvPr id="70" name="Rectangle 3"/>
            <p:cNvSpPr>
              <a:spLocks/>
            </p:cNvSpPr>
            <p:nvPr/>
          </p:nvSpPr>
          <p:spPr bwMode="auto">
            <a:xfrm>
              <a:off x="3894297" y="3359701"/>
              <a:ext cx="142899"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700" b="1" dirty="0">
                  <a:solidFill>
                    <a:srgbClr val="1A1A1A"/>
                  </a:solidFill>
                  <a:latin typeface="Segoe UI" panose="020B0502040204020203" pitchFamily="34" charset="0"/>
                  <a:ea typeface="Segoe UI" panose="020B0502040204020203" pitchFamily="34" charset="0"/>
                  <a:cs typeface="Segoe UI" panose="020B0502040204020203" pitchFamily="34" charset="0"/>
                  <a:sym typeface="Arial Bold" charset="0"/>
                </a:rPr>
                <a:t>or</a:t>
              </a:r>
            </a:p>
          </p:txBody>
        </p:sp>
        <p:sp>
          <p:nvSpPr>
            <p:cNvPr id="71" name="Rectangle 2"/>
            <p:cNvSpPr>
              <a:spLocks/>
            </p:cNvSpPr>
            <p:nvPr/>
          </p:nvSpPr>
          <p:spPr bwMode="auto">
            <a:xfrm>
              <a:off x="4037195" y="3340927"/>
              <a:ext cx="369585" cy="141170"/>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sp>
          <p:nvSpPr>
            <p:cNvPr id="72" name="AutoShape 333"/>
            <p:cNvSpPr>
              <a:spLocks/>
            </p:cNvSpPr>
            <p:nvPr/>
          </p:nvSpPr>
          <p:spPr bwMode="auto">
            <a:xfrm rot="10800000">
              <a:off x="3740563" y="3381837"/>
              <a:ext cx="79756" cy="56358"/>
            </a:xfrm>
            <a:prstGeom prst="triangle">
              <a:avLst>
                <a:gd name="adj" fmla="val 50000"/>
              </a:avLst>
            </a:prstGeom>
            <a:solidFill>
              <a:srgbClr val="747476"/>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grpSp>
      <p:grpSp>
        <p:nvGrpSpPr>
          <p:cNvPr id="73" name="Group 72"/>
          <p:cNvGrpSpPr/>
          <p:nvPr/>
        </p:nvGrpSpPr>
        <p:grpSpPr>
          <a:xfrm>
            <a:off x="1507050" y="1611275"/>
            <a:ext cx="2905472" cy="144162"/>
            <a:chOff x="1501309" y="2954348"/>
            <a:chExt cx="2905472" cy="144162"/>
          </a:xfrm>
        </p:grpSpPr>
        <p:sp>
          <p:nvSpPr>
            <p:cNvPr id="74" name="Rectangle 3"/>
            <p:cNvSpPr>
              <a:spLocks/>
            </p:cNvSpPr>
            <p:nvPr/>
          </p:nvSpPr>
          <p:spPr bwMode="auto">
            <a:xfrm>
              <a:off x="1501309" y="2954348"/>
              <a:ext cx="79508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r"/>
              <a:r>
                <a:rPr lang="en-US" sz="700" b="1" dirty="0">
                  <a:solidFill>
                    <a:srgbClr val="1A1A1A"/>
                  </a:solidFill>
                  <a:latin typeface="Segoe UI" panose="020B0502040204020203" pitchFamily="34" charset="0"/>
                  <a:ea typeface="Segoe UI" panose="020B0502040204020203" pitchFamily="34" charset="0"/>
                  <a:cs typeface="Segoe UI" panose="020B0502040204020203" pitchFamily="34" charset="0"/>
                  <a:sym typeface="Arial Bold" charset="0"/>
                </a:rPr>
                <a:t>Customs Info 1:</a:t>
              </a:r>
            </a:p>
          </p:txBody>
        </p:sp>
        <p:sp>
          <p:nvSpPr>
            <p:cNvPr id="75" name="Rectangle 2"/>
            <p:cNvSpPr>
              <a:spLocks/>
            </p:cNvSpPr>
            <p:nvPr/>
          </p:nvSpPr>
          <p:spPr bwMode="auto">
            <a:xfrm>
              <a:off x="2513315" y="2954348"/>
              <a:ext cx="1324596" cy="144162"/>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sp>
          <p:nvSpPr>
            <p:cNvPr id="76" name="AutoShape 333"/>
            <p:cNvSpPr>
              <a:spLocks/>
            </p:cNvSpPr>
            <p:nvPr/>
          </p:nvSpPr>
          <p:spPr bwMode="auto">
            <a:xfrm rot="10800000">
              <a:off x="3740560" y="2998709"/>
              <a:ext cx="79756" cy="56358"/>
            </a:xfrm>
            <a:prstGeom prst="triangle">
              <a:avLst>
                <a:gd name="adj" fmla="val 50000"/>
              </a:avLst>
            </a:prstGeom>
            <a:solidFill>
              <a:srgbClr val="747476"/>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sp>
          <p:nvSpPr>
            <p:cNvPr id="77" name="Rectangle 3"/>
            <p:cNvSpPr>
              <a:spLocks/>
            </p:cNvSpPr>
            <p:nvPr/>
          </p:nvSpPr>
          <p:spPr bwMode="auto">
            <a:xfrm>
              <a:off x="3894298" y="2976114"/>
              <a:ext cx="142899"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700" b="1" dirty="0">
                  <a:solidFill>
                    <a:srgbClr val="1A1A1A"/>
                  </a:solidFill>
                  <a:latin typeface="Segoe UI" panose="020B0502040204020203" pitchFamily="34" charset="0"/>
                  <a:ea typeface="Segoe UI" panose="020B0502040204020203" pitchFamily="34" charset="0"/>
                  <a:cs typeface="Segoe UI" panose="020B0502040204020203" pitchFamily="34" charset="0"/>
                  <a:sym typeface="Arial Bold" charset="0"/>
                </a:rPr>
                <a:t>or</a:t>
              </a:r>
            </a:p>
          </p:txBody>
        </p:sp>
        <p:sp>
          <p:nvSpPr>
            <p:cNvPr id="78" name="Rectangle 2"/>
            <p:cNvSpPr>
              <a:spLocks/>
            </p:cNvSpPr>
            <p:nvPr/>
          </p:nvSpPr>
          <p:spPr bwMode="auto">
            <a:xfrm>
              <a:off x="4037196" y="2957340"/>
              <a:ext cx="369585" cy="141170"/>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grpSp>
      <p:grpSp>
        <p:nvGrpSpPr>
          <p:cNvPr id="79" name="Group 78"/>
          <p:cNvGrpSpPr/>
          <p:nvPr/>
        </p:nvGrpSpPr>
        <p:grpSpPr>
          <a:xfrm>
            <a:off x="1507050" y="1827848"/>
            <a:ext cx="2901111" cy="144162"/>
            <a:chOff x="1505669" y="3337935"/>
            <a:chExt cx="2901111" cy="144162"/>
          </a:xfrm>
        </p:grpSpPr>
        <p:sp>
          <p:nvSpPr>
            <p:cNvPr id="80" name="Rectangle 3"/>
            <p:cNvSpPr>
              <a:spLocks/>
            </p:cNvSpPr>
            <p:nvPr/>
          </p:nvSpPr>
          <p:spPr bwMode="auto">
            <a:xfrm>
              <a:off x="1505669" y="3337935"/>
              <a:ext cx="79508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r"/>
              <a:r>
                <a:rPr lang="en-US" sz="700" b="1" dirty="0">
                  <a:solidFill>
                    <a:srgbClr val="1A1A1A"/>
                  </a:solidFill>
                  <a:latin typeface="Segoe UI" panose="020B0502040204020203" pitchFamily="34" charset="0"/>
                  <a:ea typeface="Segoe UI" panose="020B0502040204020203" pitchFamily="34" charset="0"/>
                  <a:cs typeface="Segoe UI" panose="020B0502040204020203" pitchFamily="34" charset="0"/>
                  <a:sym typeface="Arial Bold" charset="0"/>
                </a:rPr>
                <a:t>Customs Info 2:</a:t>
              </a:r>
            </a:p>
          </p:txBody>
        </p:sp>
        <p:sp>
          <p:nvSpPr>
            <p:cNvPr id="81" name="Rectangle 2"/>
            <p:cNvSpPr>
              <a:spLocks/>
            </p:cNvSpPr>
            <p:nvPr/>
          </p:nvSpPr>
          <p:spPr bwMode="auto">
            <a:xfrm>
              <a:off x="2517675" y="3337935"/>
              <a:ext cx="1324596" cy="144162"/>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sp>
          <p:nvSpPr>
            <p:cNvPr id="82" name="Rectangle 3"/>
            <p:cNvSpPr>
              <a:spLocks/>
            </p:cNvSpPr>
            <p:nvPr/>
          </p:nvSpPr>
          <p:spPr bwMode="auto">
            <a:xfrm>
              <a:off x="3894297" y="3359701"/>
              <a:ext cx="142899"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700" b="1" dirty="0">
                  <a:solidFill>
                    <a:srgbClr val="1A1A1A"/>
                  </a:solidFill>
                  <a:latin typeface="Segoe UI" panose="020B0502040204020203" pitchFamily="34" charset="0"/>
                  <a:ea typeface="Segoe UI" panose="020B0502040204020203" pitchFamily="34" charset="0"/>
                  <a:cs typeface="Segoe UI" panose="020B0502040204020203" pitchFamily="34" charset="0"/>
                  <a:sym typeface="Arial Bold" charset="0"/>
                </a:rPr>
                <a:t>or</a:t>
              </a:r>
            </a:p>
          </p:txBody>
        </p:sp>
        <p:sp>
          <p:nvSpPr>
            <p:cNvPr id="83" name="Rectangle 2"/>
            <p:cNvSpPr>
              <a:spLocks/>
            </p:cNvSpPr>
            <p:nvPr/>
          </p:nvSpPr>
          <p:spPr bwMode="auto">
            <a:xfrm>
              <a:off x="4037195" y="3340927"/>
              <a:ext cx="369585" cy="141170"/>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sp>
          <p:nvSpPr>
            <p:cNvPr id="84" name="AutoShape 333"/>
            <p:cNvSpPr>
              <a:spLocks/>
            </p:cNvSpPr>
            <p:nvPr/>
          </p:nvSpPr>
          <p:spPr bwMode="auto">
            <a:xfrm rot="10800000">
              <a:off x="3740563" y="3381837"/>
              <a:ext cx="79756" cy="56358"/>
            </a:xfrm>
            <a:prstGeom prst="triangle">
              <a:avLst>
                <a:gd name="adj" fmla="val 50000"/>
              </a:avLst>
            </a:prstGeom>
            <a:solidFill>
              <a:srgbClr val="747476"/>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grpSp>
      <p:grpSp>
        <p:nvGrpSpPr>
          <p:cNvPr id="85" name="Group 84"/>
          <p:cNvGrpSpPr/>
          <p:nvPr/>
        </p:nvGrpSpPr>
        <p:grpSpPr>
          <a:xfrm>
            <a:off x="1507050" y="2044421"/>
            <a:ext cx="2901111" cy="144162"/>
            <a:chOff x="1505669" y="3337935"/>
            <a:chExt cx="2901111" cy="144162"/>
          </a:xfrm>
        </p:grpSpPr>
        <p:sp>
          <p:nvSpPr>
            <p:cNvPr id="86" name="Rectangle 3"/>
            <p:cNvSpPr>
              <a:spLocks/>
            </p:cNvSpPr>
            <p:nvPr/>
          </p:nvSpPr>
          <p:spPr bwMode="auto">
            <a:xfrm>
              <a:off x="1505669" y="3337935"/>
              <a:ext cx="79508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r"/>
              <a:r>
                <a:rPr lang="en-US" sz="700" b="1" dirty="0">
                  <a:solidFill>
                    <a:srgbClr val="1A1A1A"/>
                  </a:solidFill>
                  <a:latin typeface="Segoe UI" panose="020B0502040204020203" pitchFamily="34" charset="0"/>
                  <a:ea typeface="Segoe UI" panose="020B0502040204020203" pitchFamily="34" charset="0"/>
                  <a:cs typeface="Segoe UI" panose="020B0502040204020203" pitchFamily="34" charset="0"/>
                  <a:sym typeface="Arial Bold" charset="0"/>
                </a:rPr>
                <a:t>Customs Info 3:</a:t>
              </a:r>
            </a:p>
          </p:txBody>
        </p:sp>
        <p:sp>
          <p:nvSpPr>
            <p:cNvPr id="87" name="Rectangle 2"/>
            <p:cNvSpPr>
              <a:spLocks/>
            </p:cNvSpPr>
            <p:nvPr/>
          </p:nvSpPr>
          <p:spPr bwMode="auto">
            <a:xfrm>
              <a:off x="2517675" y="3337935"/>
              <a:ext cx="1324596" cy="144162"/>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sp>
          <p:nvSpPr>
            <p:cNvPr id="88" name="Rectangle 3"/>
            <p:cNvSpPr>
              <a:spLocks/>
            </p:cNvSpPr>
            <p:nvPr/>
          </p:nvSpPr>
          <p:spPr bwMode="auto">
            <a:xfrm>
              <a:off x="3894297" y="3359701"/>
              <a:ext cx="142899"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700" b="1" dirty="0">
                  <a:solidFill>
                    <a:srgbClr val="1A1A1A"/>
                  </a:solidFill>
                  <a:latin typeface="Segoe UI" panose="020B0502040204020203" pitchFamily="34" charset="0"/>
                  <a:ea typeface="Segoe UI" panose="020B0502040204020203" pitchFamily="34" charset="0"/>
                  <a:cs typeface="Segoe UI" panose="020B0502040204020203" pitchFamily="34" charset="0"/>
                  <a:sym typeface="Arial Bold" charset="0"/>
                </a:rPr>
                <a:t>or</a:t>
              </a:r>
            </a:p>
          </p:txBody>
        </p:sp>
        <p:sp>
          <p:nvSpPr>
            <p:cNvPr id="89" name="Rectangle 2"/>
            <p:cNvSpPr>
              <a:spLocks/>
            </p:cNvSpPr>
            <p:nvPr/>
          </p:nvSpPr>
          <p:spPr bwMode="auto">
            <a:xfrm>
              <a:off x="4037195" y="3340927"/>
              <a:ext cx="369585" cy="141170"/>
            </a:xfrm>
            <a:prstGeom prst="rect">
              <a:avLst/>
            </a:prstGeom>
            <a:gradFill rotWithShape="0">
              <a:gsLst>
                <a:gs pos="0">
                  <a:srgbClr val="B3B3B3"/>
                </a:gs>
                <a:gs pos="100000">
                  <a:srgbClr val="FFFFFF"/>
                </a:gs>
              </a:gsLst>
              <a:lin ang="5400000" scaled="1"/>
            </a:gradFill>
            <a:ln w="12700">
              <a:solidFill>
                <a:srgbClr val="999999"/>
              </a:solidFill>
              <a:miter lim="800000"/>
              <a:headEnd/>
              <a:tailEnd/>
            </a:ln>
          </p:spPr>
          <p:txBody>
            <a:bodyPr lIns="0" tIns="0" rIns="0" bIns="0"/>
            <a:lstStyle/>
            <a:p>
              <a:endParaRPr lang="en-US"/>
            </a:p>
          </p:txBody>
        </p:sp>
        <p:sp>
          <p:nvSpPr>
            <p:cNvPr id="90" name="AutoShape 333"/>
            <p:cNvSpPr>
              <a:spLocks/>
            </p:cNvSpPr>
            <p:nvPr/>
          </p:nvSpPr>
          <p:spPr bwMode="auto">
            <a:xfrm rot="10800000">
              <a:off x="3740563" y="3381837"/>
              <a:ext cx="79756" cy="56358"/>
            </a:xfrm>
            <a:prstGeom prst="triangle">
              <a:avLst>
                <a:gd name="adj" fmla="val 50000"/>
              </a:avLst>
            </a:prstGeom>
            <a:solidFill>
              <a:srgbClr val="747476"/>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grpSp>
      <p:cxnSp>
        <p:nvCxnSpPr>
          <p:cNvPr id="91" name="Straight Connector 90"/>
          <p:cNvCxnSpPr/>
          <p:nvPr/>
        </p:nvCxnSpPr>
        <p:spPr>
          <a:xfrm>
            <a:off x="1445418" y="3551430"/>
            <a:ext cx="35329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2473849" y="1586874"/>
            <a:ext cx="1236740" cy="200055"/>
          </a:xfrm>
          <a:prstGeom prst="rect">
            <a:avLst/>
          </a:prstGeom>
          <a:noFill/>
        </p:spPr>
        <p:txBody>
          <a:bodyPr wrap="square" rtlCol="0">
            <a:spAutoFit/>
          </a:bodyPr>
          <a:lstStyle/>
          <a:p>
            <a:r>
              <a:rPr lang="en-US" sz="700" dirty="0">
                <a:latin typeface="Segoe UI" panose="020B0502040204020203" pitchFamily="34" charset="0"/>
                <a:ea typeface="Segoe UI" panose="020B0502040204020203" pitchFamily="34" charset="0"/>
                <a:cs typeface="Segoe UI" panose="020B0502040204020203" pitchFamily="34" charset="0"/>
              </a:rPr>
              <a:t>United Kingdom</a:t>
            </a:r>
          </a:p>
        </p:txBody>
      </p:sp>
      <p:sp>
        <p:nvSpPr>
          <p:cNvPr id="93" name="TextBox 92"/>
          <p:cNvSpPr txBox="1"/>
          <p:nvPr/>
        </p:nvSpPr>
        <p:spPr>
          <a:xfrm>
            <a:off x="2497065" y="2236593"/>
            <a:ext cx="1236740" cy="200055"/>
          </a:xfrm>
          <a:prstGeom prst="rect">
            <a:avLst/>
          </a:prstGeom>
          <a:noFill/>
        </p:spPr>
        <p:txBody>
          <a:bodyPr wrap="square" rtlCol="0">
            <a:spAutoFit/>
          </a:bodyPr>
          <a:lstStyle/>
          <a:p>
            <a:r>
              <a:rPr lang="en-US" sz="700" dirty="0">
                <a:latin typeface="Segoe UI" panose="020B0502040204020203" pitchFamily="34" charset="0"/>
                <a:ea typeface="Segoe UI" panose="020B0502040204020203" pitchFamily="34" charset="0"/>
                <a:cs typeface="Segoe UI" panose="020B0502040204020203" pitchFamily="34" charset="0"/>
              </a:rPr>
              <a:t>United Kingdom</a:t>
            </a:r>
          </a:p>
        </p:txBody>
      </p:sp>
      <p:sp>
        <p:nvSpPr>
          <p:cNvPr id="94" name="TextBox 93"/>
          <p:cNvSpPr txBox="1"/>
          <p:nvPr/>
        </p:nvSpPr>
        <p:spPr>
          <a:xfrm>
            <a:off x="2473849" y="2882766"/>
            <a:ext cx="1236740" cy="200055"/>
          </a:xfrm>
          <a:prstGeom prst="rect">
            <a:avLst/>
          </a:prstGeom>
          <a:noFill/>
        </p:spPr>
        <p:txBody>
          <a:bodyPr wrap="square" rtlCol="0">
            <a:spAutoFit/>
          </a:bodyPr>
          <a:lstStyle/>
          <a:p>
            <a:r>
              <a:rPr lang="en-US" sz="700" dirty="0">
                <a:latin typeface="Segoe UI" panose="020B0502040204020203" pitchFamily="34" charset="0"/>
                <a:ea typeface="Segoe UI" panose="020B0502040204020203" pitchFamily="34" charset="0"/>
                <a:cs typeface="Segoe UI" panose="020B0502040204020203" pitchFamily="34" charset="0"/>
              </a:rPr>
              <a:t>United Kingdom</a:t>
            </a:r>
          </a:p>
        </p:txBody>
      </p:sp>
      <p:sp>
        <p:nvSpPr>
          <p:cNvPr id="95" name="TextBox 94"/>
          <p:cNvSpPr txBox="1"/>
          <p:nvPr/>
        </p:nvSpPr>
        <p:spPr>
          <a:xfrm>
            <a:off x="8866360" y="4804946"/>
            <a:ext cx="277640" cy="338554"/>
          </a:xfrm>
          <a:prstGeom prst="rect">
            <a:avLst/>
          </a:prstGeom>
          <a:noFill/>
        </p:spPr>
        <p:txBody>
          <a:bodyPr wrap="none" rtlCol="0">
            <a:spAutoFit/>
          </a:bodyPr>
          <a:lstStyle/>
          <a:p>
            <a:r>
              <a:rPr lang="en-US" sz="1600" b="1" dirty="0">
                <a:solidFill>
                  <a:schemeClr val="bg1"/>
                </a:solidFill>
              </a:rPr>
              <a:t>8</a:t>
            </a:r>
          </a:p>
        </p:txBody>
      </p:sp>
    </p:spTree>
    <p:extLst>
      <p:ext uri="{BB962C8B-B14F-4D97-AF65-F5344CB8AC3E}">
        <p14:creationId xmlns:p14="http://schemas.microsoft.com/office/powerpoint/2010/main" val="3823352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0" y="4248150"/>
            <a:ext cx="8610600" cy="788896"/>
          </a:xfrm>
          <a:prstGeom prst="rect">
            <a:avLst/>
          </a:prstGeom>
          <a:solidFill>
            <a:srgbClr val="FFFFF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1"/>
          <p:cNvSpPr>
            <a:spLocks noGrp="1"/>
          </p:cNvSpPr>
          <p:nvPr>
            <p:ph sz="half" idx="1"/>
          </p:nvPr>
        </p:nvSpPr>
        <p:spPr>
          <a:xfrm>
            <a:off x="381000" y="4293442"/>
            <a:ext cx="4038600" cy="710964"/>
          </a:xfrm>
        </p:spPr>
        <p:txBody>
          <a:bodyPr vert="horz" lIns="0" tIns="45720" rIns="0" bIns="0" rtlCol="0">
            <a:spAutoFit/>
          </a:bodyPr>
          <a:lstStyle/>
          <a:p>
            <a:pPr>
              <a:lnSpc>
                <a:spcPct val="90000"/>
              </a:lnSpc>
              <a:spcBef>
                <a:spcPts val="1800"/>
              </a:spcBef>
            </a:pPr>
            <a:r>
              <a:rPr lang="en-US" dirty="0"/>
              <a:t>The summary can be saved as a text file or an RTF file</a:t>
            </a:r>
          </a:p>
        </p:txBody>
      </p:sp>
      <p:sp>
        <p:nvSpPr>
          <p:cNvPr id="11" name="Content Placeholder 2"/>
          <p:cNvSpPr>
            <a:spLocks noGrp="1"/>
          </p:cNvSpPr>
          <p:nvPr>
            <p:ph sz="half" idx="2"/>
          </p:nvPr>
        </p:nvSpPr>
        <p:spPr>
          <a:xfrm>
            <a:off x="4684056" y="4293442"/>
            <a:ext cx="4038600" cy="710964"/>
          </a:xfrm>
        </p:spPr>
        <p:txBody>
          <a:bodyPr vert="horz" lIns="0" tIns="45720" rIns="0" bIns="0" rtlCol="0">
            <a:spAutoFit/>
          </a:bodyPr>
          <a:lstStyle/>
          <a:p>
            <a:pPr>
              <a:lnSpc>
                <a:spcPct val="90000"/>
              </a:lnSpc>
              <a:spcBef>
                <a:spcPts val="1800"/>
              </a:spcBef>
            </a:pPr>
            <a:r>
              <a:rPr lang="en-US" dirty="0"/>
              <a:t>The agent may also send the summary as an email</a:t>
            </a:r>
          </a:p>
        </p:txBody>
      </p:sp>
      <p:sp>
        <p:nvSpPr>
          <p:cNvPr id="2" name="Title 1"/>
          <p:cNvSpPr>
            <a:spLocks noGrp="1"/>
          </p:cNvSpPr>
          <p:nvPr>
            <p:ph type="title"/>
          </p:nvPr>
        </p:nvSpPr>
        <p:spPr/>
        <p:txBody>
          <a:bodyPr/>
          <a:lstStyle/>
          <a:p>
            <a:r>
              <a:rPr lang="en-US" dirty="0"/>
              <a:t>SUMMARY screen</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2614" y="680700"/>
            <a:ext cx="6599470" cy="3468089"/>
          </a:xfrm>
          <a:prstGeom prst="rect">
            <a:avLst/>
          </a:prstGeom>
          <a:effectLst>
            <a:outerShdw blurRad="63500" sx="102000" sy="102000" algn="ctr" rotWithShape="0">
              <a:prstClr val="black">
                <a:alpha val="40000"/>
              </a:prstClr>
            </a:outerShdw>
          </a:effectLst>
        </p:spPr>
      </p:pic>
      <p:grpSp>
        <p:nvGrpSpPr>
          <p:cNvPr id="5" name="Group 4"/>
          <p:cNvGrpSpPr/>
          <p:nvPr/>
        </p:nvGrpSpPr>
        <p:grpSpPr>
          <a:xfrm>
            <a:off x="1368424" y="1250951"/>
            <a:ext cx="4616450" cy="2714624"/>
            <a:chOff x="1368424" y="1250951"/>
            <a:chExt cx="4616450" cy="2714624"/>
          </a:xfrm>
        </p:grpSpPr>
        <p:sp>
          <p:nvSpPr>
            <p:cNvPr id="3" name="Round Same Side Corner Rectangle 2"/>
            <p:cNvSpPr/>
            <p:nvPr/>
          </p:nvSpPr>
          <p:spPr>
            <a:xfrm>
              <a:off x="1368425" y="1250951"/>
              <a:ext cx="4616449" cy="2714624"/>
            </a:xfrm>
            <a:prstGeom prst="round2SameRect">
              <a:avLst>
                <a:gd name="adj1" fmla="val 1675"/>
                <a:gd name="adj2" fmla="val 0"/>
              </a:avLst>
            </a:prstGeom>
            <a:solidFill>
              <a:schemeClr val="bg1">
                <a:lumMod val="9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800"/>
                </a:spcBef>
              </a:pPr>
              <a:endParaRPr lang="en-US" sz="1200" b="1" dirty="0">
                <a:solidFill>
                  <a:prstClr val="black"/>
                </a:solidFill>
                <a:latin typeface="Arial Narrow" pitchFamily="34" charset="0"/>
              </a:endParaRPr>
            </a:p>
          </p:txBody>
        </p:sp>
        <p:sp>
          <p:nvSpPr>
            <p:cNvPr id="4" name="TextBox 3"/>
            <p:cNvSpPr txBox="1"/>
            <p:nvPr/>
          </p:nvSpPr>
          <p:spPr>
            <a:xfrm>
              <a:off x="1368424" y="1250951"/>
              <a:ext cx="835485" cy="276999"/>
            </a:xfrm>
            <a:prstGeom prst="rect">
              <a:avLst/>
            </a:prstGeom>
            <a:noFill/>
          </p:spPr>
          <p:txBody>
            <a:bodyPr wrap="none" rtlCol="0">
              <a:spAutoFit/>
            </a:bodyPr>
            <a:lstStyle/>
            <a:p>
              <a:pPr lvl="0"/>
              <a:r>
                <a:rPr lang="en-US" sz="1200" b="1" dirty="0">
                  <a:solidFill>
                    <a:srgbClr val="C00000"/>
                  </a:solidFill>
                  <a:latin typeface="Courier New" panose="02070309020205020404" pitchFamily="49" charset="0"/>
                  <a:cs typeface="Courier New" panose="02070309020205020404" pitchFamily="49" charset="0"/>
                </a:rPr>
                <a:t>DOSSIER</a:t>
              </a:r>
              <a:endParaRPr lang="en-US" sz="600" b="1" dirty="0">
                <a:latin typeface="Segoe UI" panose="020B0502040204020203" pitchFamily="34" charset="0"/>
                <a:ea typeface="Segoe UI" panose="020B0502040204020203" pitchFamily="34" charset="0"/>
                <a:cs typeface="Segoe UI" panose="020B0502040204020203" pitchFamily="34" charset="0"/>
              </a:endParaRPr>
            </a:p>
          </p:txBody>
        </p:sp>
      </p:grpSp>
      <p:cxnSp>
        <p:nvCxnSpPr>
          <p:cNvPr id="9" name="Straight Connector 8"/>
          <p:cNvCxnSpPr/>
          <p:nvPr/>
        </p:nvCxnSpPr>
        <p:spPr>
          <a:xfrm>
            <a:off x="1445419" y="1495350"/>
            <a:ext cx="35329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978400" y="2422750"/>
            <a:ext cx="939800" cy="15428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978400" y="1495350"/>
            <a:ext cx="939800" cy="2318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978400" y="1727200"/>
            <a:ext cx="939800" cy="2318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978400" y="1959050"/>
            <a:ext cx="939800" cy="2318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78400" y="2190900"/>
            <a:ext cx="939800" cy="231850"/>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035550" y="1503553"/>
            <a:ext cx="824882" cy="215444"/>
          </a:xfrm>
          <a:prstGeom prst="rect">
            <a:avLst/>
          </a:prstGeom>
          <a:noFill/>
        </p:spPr>
        <p:txBody>
          <a:bodyPr wrap="square" rtlCol="0">
            <a:spAutoFit/>
          </a:bodyPr>
          <a:lstStyle/>
          <a:p>
            <a:r>
              <a:rPr lang="en-US" sz="800" b="1" dirty="0">
                <a:latin typeface="Segoe UI" panose="020B0502040204020203" pitchFamily="34" charset="0"/>
                <a:ea typeface="Segoe UI" panose="020B0502040204020203" pitchFamily="34" charset="0"/>
                <a:cs typeface="Segoe UI" panose="020B0502040204020203" pitchFamily="34" charset="0"/>
              </a:rPr>
              <a:t>1. Traveler</a:t>
            </a:r>
          </a:p>
        </p:txBody>
      </p:sp>
      <p:sp>
        <p:nvSpPr>
          <p:cNvPr id="25" name="TextBox 24"/>
          <p:cNvSpPr txBox="1"/>
          <p:nvPr/>
        </p:nvSpPr>
        <p:spPr>
          <a:xfrm>
            <a:off x="5035550" y="1735403"/>
            <a:ext cx="808852" cy="215444"/>
          </a:xfrm>
          <a:prstGeom prst="rect">
            <a:avLst/>
          </a:prstGeom>
          <a:noFill/>
        </p:spPr>
        <p:txBody>
          <a:bodyPr wrap="square" rtlCol="0">
            <a:spAutoFit/>
          </a:bodyPr>
          <a:lstStyle/>
          <a:p>
            <a:r>
              <a:rPr lang="en-US" sz="800" b="1" dirty="0">
                <a:latin typeface="Segoe UI" panose="020B0502040204020203" pitchFamily="34" charset="0"/>
                <a:ea typeface="Segoe UI" panose="020B0502040204020203" pitchFamily="34" charset="0"/>
                <a:cs typeface="Segoe UI" panose="020B0502040204020203" pitchFamily="34" charset="0"/>
              </a:rPr>
              <a:t>2. Itinerary</a:t>
            </a:r>
          </a:p>
        </p:txBody>
      </p:sp>
      <p:sp>
        <p:nvSpPr>
          <p:cNvPr id="26" name="TextBox 25"/>
          <p:cNvSpPr txBox="1"/>
          <p:nvPr/>
        </p:nvSpPr>
        <p:spPr>
          <a:xfrm>
            <a:off x="5035550" y="1967253"/>
            <a:ext cx="874575" cy="215444"/>
          </a:xfrm>
          <a:prstGeom prst="rect">
            <a:avLst/>
          </a:prstGeom>
          <a:noFill/>
        </p:spPr>
        <p:txBody>
          <a:bodyPr wrap="square" rtlCol="0">
            <a:spAutoFit/>
          </a:bodyPr>
          <a:lstStyle/>
          <a:p>
            <a:r>
              <a:rPr lang="en-US" sz="800" b="1" dirty="0">
                <a:latin typeface="Segoe UI" panose="020B0502040204020203" pitchFamily="34" charset="0"/>
                <a:ea typeface="Segoe UI" panose="020B0502040204020203" pitchFamily="34" charset="0"/>
                <a:cs typeface="Segoe UI" panose="020B0502040204020203" pitchFamily="34" charset="0"/>
              </a:rPr>
              <a:t>3. Customs</a:t>
            </a:r>
          </a:p>
        </p:txBody>
      </p:sp>
      <p:sp>
        <p:nvSpPr>
          <p:cNvPr id="27" name="TextBox 26"/>
          <p:cNvSpPr txBox="1"/>
          <p:nvPr/>
        </p:nvSpPr>
        <p:spPr>
          <a:xfrm>
            <a:off x="5035550" y="2199103"/>
            <a:ext cx="829691" cy="215444"/>
          </a:xfrm>
          <a:prstGeom prst="rect">
            <a:avLst/>
          </a:prstGeom>
          <a:noFill/>
        </p:spPr>
        <p:txBody>
          <a:bodyPr wrap="square" rtlCol="0">
            <a:spAutoFit/>
          </a:bodyPr>
          <a:lstStyle/>
          <a:p>
            <a:r>
              <a:rPr lang="en-US" sz="800" b="1" dirty="0">
                <a:solidFill>
                  <a:schemeClr val="bg1"/>
                </a:solidFill>
                <a:latin typeface="Segoe UI" panose="020B0502040204020203" pitchFamily="34" charset="0"/>
                <a:ea typeface="Segoe UI" panose="020B0502040204020203" pitchFamily="34" charset="0"/>
                <a:cs typeface="Segoe UI" panose="020B0502040204020203" pitchFamily="34" charset="0"/>
              </a:rPr>
              <a:t>4. Summary</a:t>
            </a:r>
          </a:p>
        </p:txBody>
      </p:sp>
      <p:pic>
        <p:nvPicPr>
          <p:cNvPr id="49" name="Picture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9454" y="3551430"/>
            <a:ext cx="337691" cy="312699"/>
          </a:xfrm>
          <a:prstGeom prst="rect">
            <a:avLst/>
          </a:prstGeom>
        </p:spPr>
      </p:pic>
      <p:sp>
        <p:nvSpPr>
          <p:cNvPr id="50" name="AutoShape 22"/>
          <p:cNvSpPr>
            <a:spLocks/>
          </p:cNvSpPr>
          <p:nvPr/>
        </p:nvSpPr>
        <p:spPr bwMode="auto">
          <a:xfrm>
            <a:off x="5052626" y="2532179"/>
            <a:ext cx="774700" cy="247418"/>
          </a:xfrm>
          <a:prstGeom prst="roundRect">
            <a:avLst>
              <a:gd name="adj" fmla="val 9088"/>
            </a:avLst>
          </a:prstGeom>
          <a:gradFill rotWithShape="0">
            <a:gsLst>
              <a:gs pos="0">
                <a:srgbClr val="FFFFFF"/>
              </a:gs>
              <a:gs pos="100000">
                <a:srgbClr val="CCCCCC"/>
              </a:gs>
            </a:gsLst>
            <a:lin ang="5400000" scaled="1"/>
          </a:gradFill>
          <a:ln w="12700" cap="flat">
            <a:solidFill>
              <a:srgbClr val="808080"/>
            </a:solidFill>
            <a:prstDash val="solid"/>
            <a:miter lim="800000"/>
            <a:headEnd type="none" w="med" len="med"/>
            <a:tailEnd type="none" w="med" len="med"/>
          </a:ln>
        </p:spPr>
        <p:txBody>
          <a:bodyPr lIns="0" tIns="0" rIns="0" bIns="0" anchor="ctr"/>
          <a:lstStyle/>
          <a:p>
            <a:pPr algn="ctr"/>
            <a:r>
              <a:rPr lang="en-US" sz="800" b="1" dirty="0">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rPr>
              <a:t>Email</a:t>
            </a:r>
            <a:endParaRPr lang="en-US" sz="1200" b="1" dirty="0">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endParaRPr>
          </a:p>
        </p:txBody>
      </p:sp>
      <p:sp>
        <p:nvSpPr>
          <p:cNvPr id="51" name="AutoShape 22"/>
          <p:cNvSpPr>
            <a:spLocks/>
          </p:cNvSpPr>
          <p:nvPr/>
        </p:nvSpPr>
        <p:spPr bwMode="auto">
          <a:xfrm>
            <a:off x="5052626" y="2871929"/>
            <a:ext cx="774700" cy="247418"/>
          </a:xfrm>
          <a:prstGeom prst="roundRect">
            <a:avLst>
              <a:gd name="adj" fmla="val 9088"/>
            </a:avLst>
          </a:prstGeom>
          <a:gradFill rotWithShape="0">
            <a:gsLst>
              <a:gs pos="0">
                <a:srgbClr val="FFFFFF"/>
              </a:gs>
              <a:gs pos="100000">
                <a:srgbClr val="CCCCCC"/>
              </a:gs>
            </a:gsLst>
            <a:lin ang="5400000" scaled="1"/>
          </a:gradFill>
          <a:ln w="12700" cap="flat">
            <a:solidFill>
              <a:srgbClr val="808080"/>
            </a:solidFill>
            <a:prstDash val="solid"/>
            <a:miter lim="800000"/>
            <a:headEnd type="none" w="med" len="med"/>
            <a:tailEnd type="none" w="med" len="med"/>
          </a:ln>
        </p:spPr>
        <p:txBody>
          <a:bodyPr lIns="0" tIns="0" rIns="0" bIns="0" anchor="ctr"/>
          <a:lstStyle/>
          <a:p>
            <a:pPr algn="ctr"/>
            <a:r>
              <a:rPr lang="en-US" sz="800" b="1" dirty="0">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rPr>
              <a:t>Save as Text</a:t>
            </a:r>
            <a:endParaRPr lang="en-US" sz="1200" b="1" dirty="0">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endParaRPr>
          </a:p>
        </p:txBody>
      </p:sp>
      <p:sp>
        <p:nvSpPr>
          <p:cNvPr id="52" name="AutoShape 22"/>
          <p:cNvSpPr>
            <a:spLocks/>
          </p:cNvSpPr>
          <p:nvPr/>
        </p:nvSpPr>
        <p:spPr bwMode="auto">
          <a:xfrm>
            <a:off x="5052626" y="3211679"/>
            <a:ext cx="774700" cy="247418"/>
          </a:xfrm>
          <a:prstGeom prst="roundRect">
            <a:avLst>
              <a:gd name="adj" fmla="val 9088"/>
            </a:avLst>
          </a:prstGeom>
          <a:gradFill rotWithShape="0">
            <a:gsLst>
              <a:gs pos="0">
                <a:srgbClr val="FFFFFF"/>
              </a:gs>
              <a:gs pos="100000">
                <a:srgbClr val="CCCCCC"/>
              </a:gs>
            </a:gsLst>
            <a:lin ang="5400000" scaled="1"/>
          </a:gradFill>
          <a:ln w="12700" cap="flat">
            <a:solidFill>
              <a:srgbClr val="808080"/>
            </a:solidFill>
            <a:prstDash val="solid"/>
            <a:miter lim="800000"/>
            <a:headEnd type="none" w="med" len="med"/>
            <a:tailEnd type="none" w="med" len="med"/>
          </a:ln>
        </p:spPr>
        <p:txBody>
          <a:bodyPr lIns="0" tIns="0" rIns="0" bIns="0" anchor="ctr"/>
          <a:lstStyle/>
          <a:p>
            <a:pPr algn="ctr"/>
            <a:r>
              <a:rPr lang="en-US" sz="800" b="1" dirty="0">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rPr>
              <a:t>Save as RTF</a:t>
            </a:r>
            <a:endParaRPr lang="en-US" sz="1200" b="1" dirty="0">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endParaRPr>
          </a:p>
        </p:txBody>
      </p:sp>
      <p:grpSp>
        <p:nvGrpSpPr>
          <p:cNvPr id="55" name="Group 54"/>
          <p:cNvGrpSpPr/>
          <p:nvPr/>
        </p:nvGrpSpPr>
        <p:grpSpPr>
          <a:xfrm>
            <a:off x="2184472" y="1296907"/>
            <a:ext cx="817640" cy="184666"/>
            <a:chOff x="2184472" y="1296907"/>
            <a:chExt cx="817640" cy="184666"/>
          </a:xfrm>
        </p:grpSpPr>
        <p:sp>
          <p:nvSpPr>
            <p:cNvPr id="53" name="AutoShape 22"/>
            <p:cNvSpPr>
              <a:spLocks/>
            </p:cNvSpPr>
            <p:nvPr/>
          </p:nvSpPr>
          <p:spPr bwMode="auto">
            <a:xfrm>
              <a:off x="2558604" y="1346511"/>
              <a:ext cx="443508" cy="85667"/>
            </a:xfrm>
            <a:prstGeom prst="roundRect">
              <a:avLst>
                <a:gd name="adj" fmla="val 9088"/>
              </a:avLst>
            </a:prstGeom>
            <a:gradFill rotWithShape="0">
              <a:gsLst>
                <a:gs pos="0">
                  <a:srgbClr val="FFFFFF"/>
                </a:gs>
                <a:gs pos="100000">
                  <a:srgbClr val="CCCCCC"/>
                </a:gs>
              </a:gsLst>
              <a:lin ang="5400000" scaled="1"/>
            </a:gradFill>
            <a:ln w="12700" cap="flat">
              <a:solidFill>
                <a:srgbClr val="808080"/>
              </a:solidFill>
              <a:prstDash val="solid"/>
              <a:miter lim="800000"/>
              <a:headEnd type="none" w="med" len="med"/>
              <a:tailEnd type="none" w="med" len="med"/>
            </a:ln>
          </p:spPr>
          <p:txBody>
            <a:bodyPr lIns="0" tIns="0" rIns="0" bIns="0" anchor="ctr"/>
            <a:lstStyle/>
            <a:p>
              <a:pPr algn="ctr"/>
              <a:r>
                <a:rPr lang="en-US" sz="600" b="1" dirty="0">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rPr>
                <a:t>App Info</a:t>
              </a:r>
              <a:endParaRPr lang="en-US" sz="1050" b="1" dirty="0">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endParaRPr>
            </a:p>
          </p:txBody>
        </p:sp>
        <p:sp>
          <p:nvSpPr>
            <p:cNvPr id="54" name="Rectangle 53"/>
            <p:cNvSpPr/>
            <p:nvPr/>
          </p:nvSpPr>
          <p:spPr>
            <a:xfrm>
              <a:off x="2184472" y="1296907"/>
              <a:ext cx="357790" cy="184666"/>
            </a:xfrm>
            <a:prstGeom prst="rect">
              <a:avLst/>
            </a:prstGeom>
          </p:spPr>
          <p:txBody>
            <a:bodyPr wrap="none">
              <a:spAutoFit/>
            </a:bodyPr>
            <a:lstStyle/>
            <a:p>
              <a:pPr lvl="0"/>
              <a:r>
                <a:rPr lang="en-US" sz="600" b="1" dirty="0">
                  <a:latin typeface="Segoe UI" panose="020B0502040204020203" pitchFamily="34" charset="0"/>
                  <a:ea typeface="Segoe UI" panose="020B0502040204020203" pitchFamily="34" charset="0"/>
                  <a:cs typeface="Segoe UI" panose="020B0502040204020203" pitchFamily="34" charset="0"/>
                </a:rPr>
                <a:t>v.1.0</a:t>
              </a:r>
            </a:p>
          </p:txBody>
        </p:sp>
      </p:grpSp>
      <p:sp>
        <p:nvSpPr>
          <p:cNvPr id="31" name="Rectangle 27"/>
          <p:cNvSpPr>
            <a:spLocks/>
          </p:cNvSpPr>
          <p:nvPr/>
        </p:nvSpPr>
        <p:spPr bwMode="auto">
          <a:xfrm>
            <a:off x="4857750" y="1509598"/>
            <a:ext cx="101600" cy="2024178"/>
          </a:xfrm>
          <a:prstGeom prst="rect">
            <a:avLst/>
          </a:prstGeom>
          <a:gradFill rotWithShape="0">
            <a:gsLst>
              <a:gs pos="0">
                <a:srgbClr val="E8E8E8"/>
              </a:gs>
              <a:gs pos="100000">
                <a:srgbClr val="FFFFFF"/>
              </a:gs>
            </a:gsLst>
            <a:lin ang="0" scaled="1"/>
          </a:gradFill>
          <a:ln w="12700">
            <a:solidFill>
              <a:srgbClr val="8A8A8A"/>
            </a:solidFill>
            <a:miter lim="800000"/>
            <a:headEnd/>
            <a:tailEnd/>
          </a:ln>
        </p:spPr>
        <p:txBody>
          <a:bodyPr lIns="0" tIns="0" rIns="0" bIns="0"/>
          <a:lstStyle/>
          <a:p>
            <a:endParaRPr lang="en-US"/>
          </a:p>
        </p:txBody>
      </p:sp>
      <p:sp>
        <p:nvSpPr>
          <p:cNvPr id="32" name="AutoShape 28"/>
          <p:cNvSpPr>
            <a:spLocks/>
          </p:cNvSpPr>
          <p:nvPr/>
        </p:nvSpPr>
        <p:spPr bwMode="auto">
          <a:xfrm>
            <a:off x="4857750" y="1509597"/>
            <a:ext cx="101600" cy="689506"/>
          </a:xfrm>
          <a:prstGeom prst="roundRect">
            <a:avLst>
              <a:gd name="adj" fmla="val 50000"/>
            </a:avLst>
          </a:prstGeom>
          <a:gradFill rotWithShape="0">
            <a:gsLst>
              <a:gs pos="0">
                <a:srgbClr val="FFFFFF"/>
              </a:gs>
              <a:gs pos="100000">
                <a:srgbClr val="CCCCCC"/>
              </a:gs>
            </a:gsLst>
            <a:lin ang="0" scaled="1"/>
          </a:gradFill>
          <a:ln w="12700">
            <a:solidFill>
              <a:srgbClr val="8A8A8A"/>
            </a:solidFill>
            <a:miter lim="800000"/>
            <a:headEnd/>
            <a:tailEnd/>
          </a:ln>
        </p:spPr>
        <p:txBody>
          <a:bodyPr lIns="0" tIns="0" rIns="0" bIns="0"/>
          <a:lstStyle/>
          <a:p>
            <a:endParaRPr lang="en-US"/>
          </a:p>
        </p:txBody>
      </p:sp>
      <p:cxnSp>
        <p:nvCxnSpPr>
          <p:cNvPr id="33" name="Straight Connector 32"/>
          <p:cNvCxnSpPr/>
          <p:nvPr/>
        </p:nvCxnSpPr>
        <p:spPr>
          <a:xfrm>
            <a:off x="1445418" y="3551430"/>
            <a:ext cx="35329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368425" y="1501054"/>
            <a:ext cx="3489325" cy="2031325"/>
          </a:xfrm>
          <a:prstGeom prst="rect">
            <a:avLst/>
          </a:prstGeom>
          <a:noFill/>
        </p:spPr>
        <p:txBody>
          <a:bodyPr wrap="square" rtlCol="0">
            <a:spAutoFit/>
          </a:bodyPr>
          <a:lstStyle/>
          <a:p>
            <a:r>
              <a:rPr lang="en-US" sz="600" b="1" u="sng" dirty="0">
                <a:latin typeface="Segoe UI" panose="020B0502040204020203" pitchFamily="34" charset="0"/>
                <a:ea typeface="Segoe UI" panose="020B0502040204020203" pitchFamily="34" charset="0"/>
                <a:cs typeface="Segoe UI" panose="020B0502040204020203" pitchFamily="34" charset="0"/>
              </a:rPr>
              <a:t>Summary</a:t>
            </a:r>
          </a:p>
          <a:p>
            <a:endParaRPr lang="en-US" sz="600" dirty="0">
              <a:latin typeface="Segoe UI" panose="020B0502040204020203" pitchFamily="34" charset="0"/>
              <a:ea typeface="Segoe UI" panose="020B0502040204020203" pitchFamily="34" charset="0"/>
              <a:cs typeface="Segoe UI" panose="020B0502040204020203" pitchFamily="34" charset="0"/>
            </a:endParaRPr>
          </a:p>
          <a:p>
            <a:r>
              <a:rPr lang="en-US" sz="600" b="1" dirty="0">
                <a:solidFill>
                  <a:schemeClr val="accent5"/>
                </a:solidFill>
                <a:latin typeface="Segoe UI" panose="020B0502040204020203" pitchFamily="34" charset="0"/>
                <a:ea typeface="Segoe UI" panose="020B0502040204020203" pitchFamily="34" charset="0"/>
                <a:cs typeface="Segoe UI" panose="020B0502040204020203" pitchFamily="34" charset="0"/>
              </a:rPr>
              <a:t>Conditional</a:t>
            </a:r>
            <a:r>
              <a:rPr lang="en-US" sz="600" dirty="0">
                <a:latin typeface="Segoe UI" panose="020B0502040204020203" pitchFamily="34" charset="0"/>
                <a:ea typeface="Segoe UI" panose="020B0502040204020203" pitchFamily="34" charset="0"/>
                <a:cs typeface="Segoe UI" panose="020B0502040204020203" pitchFamily="34" charset="0"/>
              </a:rPr>
              <a:t>: The traveler will need to hold travel documents as detailed below.</a:t>
            </a:r>
          </a:p>
          <a:p>
            <a:endParaRPr lang="en-US" sz="600" dirty="0">
              <a:latin typeface="Segoe UI" panose="020B0502040204020203" pitchFamily="34" charset="0"/>
              <a:ea typeface="Segoe UI" panose="020B0502040204020203" pitchFamily="34" charset="0"/>
              <a:cs typeface="Segoe UI" panose="020B0502040204020203" pitchFamily="34" charset="0"/>
            </a:endParaRPr>
          </a:p>
          <a:p>
            <a:r>
              <a:rPr lang="en-US" sz="600" b="1" dirty="0">
                <a:solidFill>
                  <a:srgbClr val="00B050"/>
                </a:solidFill>
                <a:latin typeface="Segoe UI" panose="020B0502040204020203" pitchFamily="34" charset="0"/>
                <a:ea typeface="Segoe UI" panose="020B0502040204020203" pitchFamily="34" charset="0"/>
                <a:cs typeface="Segoe UI" panose="020B0502040204020203" pitchFamily="34" charset="0"/>
              </a:rPr>
              <a:t>Passport OK</a:t>
            </a:r>
            <a:r>
              <a:rPr lang="en-US" sz="600" dirty="0">
                <a:latin typeface="Segoe UI" panose="020B0502040204020203" pitchFamily="34" charset="0"/>
                <a:ea typeface="Segoe UI" panose="020B0502040204020203" pitchFamily="34" charset="0"/>
                <a:cs typeface="Segoe UI" panose="020B0502040204020203" pitchFamily="34" charset="0"/>
              </a:rPr>
              <a:t>. Additional information:</a:t>
            </a:r>
          </a:p>
          <a:p>
            <a:endParaRPr lang="en-US" sz="600" dirty="0">
              <a:latin typeface="Segoe UI" panose="020B0502040204020203" pitchFamily="34" charset="0"/>
              <a:ea typeface="Segoe UI" panose="020B0502040204020203" pitchFamily="34" charset="0"/>
              <a:cs typeface="Segoe UI" panose="020B0502040204020203" pitchFamily="34" charset="0"/>
            </a:endParaRPr>
          </a:p>
          <a:p>
            <a:r>
              <a:rPr lang="en-US" sz="600" dirty="0">
                <a:latin typeface="Segoe UI" panose="020B0502040204020203" pitchFamily="34" charset="0"/>
                <a:ea typeface="Segoe UI" panose="020B0502040204020203" pitchFamily="34" charset="0"/>
                <a:cs typeface="Segoe UI" panose="020B0502040204020203" pitchFamily="34" charset="0"/>
              </a:rPr>
              <a:t>Flights between the United Kingdom and the Channel Islands, Ireland (Rep.) and Isle of Man are treated as domestic flights, therefore are not subject to UK immigration control. </a:t>
            </a:r>
          </a:p>
          <a:p>
            <a:endParaRPr lang="en-US" sz="600" dirty="0">
              <a:latin typeface="Segoe UI" panose="020B0502040204020203" pitchFamily="34" charset="0"/>
              <a:ea typeface="Segoe UI" panose="020B0502040204020203" pitchFamily="34" charset="0"/>
              <a:cs typeface="Segoe UI" panose="020B0502040204020203" pitchFamily="34" charset="0"/>
            </a:endParaRPr>
          </a:p>
          <a:p>
            <a:r>
              <a:rPr lang="en-US" sz="600" b="1" dirty="0">
                <a:solidFill>
                  <a:schemeClr val="accent5"/>
                </a:solidFill>
                <a:latin typeface="Segoe UI" panose="020B0502040204020203" pitchFamily="34" charset="0"/>
                <a:ea typeface="Segoe UI" panose="020B0502040204020203" pitchFamily="34" charset="0"/>
                <a:cs typeface="Segoe UI" panose="020B0502040204020203" pitchFamily="34" charset="0"/>
              </a:rPr>
              <a:t>Visa Required</a:t>
            </a:r>
            <a:r>
              <a:rPr lang="en-US" sz="600" dirty="0">
                <a:latin typeface="Segoe UI" panose="020B0502040204020203" pitchFamily="34" charset="0"/>
                <a:ea typeface="Segoe UI" panose="020B0502040204020203" pitchFamily="34" charset="0"/>
                <a:cs typeface="Segoe UI" panose="020B0502040204020203" pitchFamily="34" charset="0"/>
              </a:rPr>
              <a:t>. </a:t>
            </a:r>
          </a:p>
          <a:p>
            <a:endParaRPr lang="en-US" sz="600" dirty="0">
              <a:latin typeface="Segoe UI" panose="020B0502040204020203" pitchFamily="34" charset="0"/>
              <a:ea typeface="Segoe UI" panose="020B0502040204020203" pitchFamily="34" charset="0"/>
              <a:cs typeface="Segoe UI" panose="020B0502040204020203" pitchFamily="34" charset="0"/>
            </a:endParaRPr>
          </a:p>
          <a:p>
            <a:r>
              <a:rPr lang="en-US" sz="600" dirty="0">
                <a:latin typeface="Segoe UI" panose="020B0502040204020203" pitchFamily="34" charset="0"/>
                <a:ea typeface="Segoe UI" panose="020B0502040204020203" pitchFamily="34" charset="0"/>
                <a:cs typeface="Segoe UI" panose="020B0502040204020203" pitchFamily="34" charset="0"/>
              </a:rPr>
              <a:t>The following are exempt from holding a visa:</a:t>
            </a:r>
          </a:p>
          <a:p>
            <a:endParaRPr lang="en-US" sz="600" dirty="0">
              <a:latin typeface="Segoe UI" panose="020B0502040204020203" pitchFamily="34" charset="0"/>
              <a:ea typeface="Segoe UI" panose="020B0502040204020203" pitchFamily="34" charset="0"/>
              <a:cs typeface="Segoe UI" panose="020B0502040204020203" pitchFamily="34" charset="0"/>
            </a:endParaRPr>
          </a:p>
          <a:p>
            <a:r>
              <a:rPr lang="en-US" sz="600" dirty="0">
                <a:latin typeface="Segoe UI" panose="020B0502040204020203" pitchFamily="34" charset="0"/>
                <a:ea typeface="Segoe UI" panose="020B0502040204020203" pitchFamily="34" charset="0"/>
                <a:cs typeface="Segoe UI" panose="020B0502040204020203" pitchFamily="34" charset="0"/>
              </a:rPr>
              <a:t>A max. stay of 6 months for nationals of United Arab Emirates holding a printed Electronic Visa Waiver (EVW).  Period of stay will be determined by Immigration Officer on arrival.</a:t>
            </a:r>
          </a:p>
          <a:p>
            <a:endParaRPr lang="en-US" sz="600" dirty="0">
              <a:latin typeface="Segoe UI" panose="020B0502040204020203" pitchFamily="34" charset="0"/>
              <a:ea typeface="Segoe UI" panose="020B0502040204020203" pitchFamily="34" charset="0"/>
              <a:cs typeface="Segoe UI" panose="020B0502040204020203" pitchFamily="34" charset="0"/>
            </a:endParaRPr>
          </a:p>
          <a:p>
            <a:r>
              <a:rPr lang="en-US" sz="600" i="1" dirty="0">
                <a:latin typeface="Segoe UI" panose="020B0502040204020203" pitchFamily="34" charset="0"/>
                <a:ea typeface="Segoe UI" panose="020B0502040204020203" pitchFamily="34" charset="0"/>
                <a:cs typeface="Segoe UI" panose="020B0502040204020203" pitchFamily="34" charset="0"/>
              </a:rPr>
              <a:t>Important:</a:t>
            </a:r>
          </a:p>
          <a:p>
            <a:endParaRPr lang="en-US" sz="600" dirty="0">
              <a:latin typeface="Segoe UI" panose="020B0502040204020203" pitchFamily="34" charset="0"/>
              <a:ea typeface="Segoe UI" panose="020B0502040204020203" pitchFamily="34" charset="0"/>
              <a:cs typeface="Segoe UI" panose="020B0502040204020203" pitchFamily="34" charset="0"/>
            </a:endParaRPr>
          </a:p>
          <a:p>
            <a:r>
              <a:rPr lang="en-US" sz="600" dirty="0">
                <a:latin typeface="Segoe UI" panose="020B0502040204020203" pitchFamily="34" charset="0"/>
                <a:ea typeface="Segoe UI" panose="020B0502040204020203" pitchFamily="34" charset="0"/>
                <a:cs typeface="Segoe UI" panose="020B0502040204020203" pitchFamily="34" charset="0"/>
              </a:rPr>
              <a:t>The Electronic Visa Waiver (EVW) issued to nationals of United Arab Emirates must: </a:t>
            </a:r>
          </a:p>
          <a:p>
            <a:r>
              <a:rPr lang="en-US" sz="600" dirty="0">
                <a:latin typeface="Segoe UI" panose="020B0502040204020203" pitchFamily="34" charset="0"/>
                <a:ea typeface="Segoe UI" panose="020B0502040204020203" pitchFamily="34" charset="0"/>
                <a:cs typeface="Segoe UI" panose="020B0502040204020203" pitchFamily="34" charset="0"/>
              </a:rPr>
              <a:t>- be submitted online via https://www.visa4uk.fco.gov.uk/ , at least 48 hours but less than 3 months prior to travel; </a:t>
            </a:r>
          </a:p>
        </p:txBody>
      </p:sp>
      <p:sp>
        <p:nvSpPr>
          <p:cNvPr id="35" name="AutoShape 22"/>
          <p:cNvSpPr>
            <a:spLocks/>
          </p:cNvSpPr>
          <p:nvPr/>
        </p:nvSpPr>
        <p:spPr bwMode="auto">
          <a:xfrm>
            <a:off x="3289299" y="3616711"/>
            <a:ext cx="774700" cy="247418"/>
          </a:xfrm>
          <a:prstGeom prst="roundRect">
            <a:avLst>
              <a:gd name="adj" fmla="val 9088"/>
            </a:avLst>
          </a:prstGeom>
          <a:gradFill rotWithShape="0">
            <a:gsLst>
              <a:gs pos="0">
                <a:srgbClr val="FFFFFF"/>
              </a:gs>
              <a:gs pos="100000">
                <a:srgbClr val="CCCCCC"/>
              </a:gs>
            </a:gsLst>
            <a:lin ang="5400000" scaled="1"/>
          </a:gradFill>
          <a:ln w="12700" cap="flat">
            <a:solidFill>
              <a:srgbClr val="808080"/>
            </a:solidFill>
            <a:prstDash val="solid"/>
            <a:miter lim="800000"/>
            <a:headEnd type="none" w="med" len="med"/>
            <a:tailEnd type="none" w="med" len="med"/>
          </a:ln>
        </p:spPr>
        <p:txBody>
          <a:bodyPr lIns="0" tIns="0" rIns="0" bIns="0" anchor="ctr"/>
          <a:lstStyle/>
          <a:p>
            <a:pPr algn="ctr"/>
            <a:r>
              <a:rPr lang="en-US" sz="800" b="1" dirty="0">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rPr>
              <a:t>Start Over</a:t>
            </a:r>
            <a:endParaRPr lang="en-US" sz="1200" b="1" dirty="0">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endParaRPr>
          </a:p>
        </p:txBody>
      </p:sp>
      <p:sp>
        <p:nvSpPr>
          <p:cNvPr id="36" name="AutoShape 22"/>
          <p:cNvSpPr>
            <a:spLocks/>
          </p:cNvSpPr>
          <p:nvPr/>
        </p:nvSpPr>
        <p:spPr bwMode="auto">
          <a:xfrm>
            <a:off x="2335211" y="3616711"/>
            <a:ext cx="774700" cy="247418"/>
          </a:xfrm>
          <a:prstGeom prst="roundRect">
            <a:avLst>
              <a:gd name="adj" fmla="val 9088"/>
            </a:avLst>
          </a:prstGeom>
          <a:gradFill rotWithShape="0">
            <a:gsLst>
              <a:gs pos="0">
                <a:srgbClr val="FFFFFF"/>
              </a:gs>
              <a:gs pos="100000">
                <a:srgbClr val="CCCCCC"/>
              </a:gs>
            </a:gsLst>
            <a:lin ang="5400000" scaled="1"/>
          </a:gradFill>
          <a:ln w="12700" cap="flat">
            <a:solidFill>
              <a:srgbClr val="808080"/>
            </a:solidFill>
            <a:prstDash val="solid"/>
            <a:miter lim="800000"/>
            <a:headEnd type="none" w="med" len="med"/>
            <a:tailEnd type="none" w="med" len="med"/>
          </a:ln>
        </p:spPr>
        <p:txBody>
          <a:bodyPr lIns="0" tIns="0" rIns="0" bIns="0" anchor="ctr"/>
          <a:lstStyle/>
          <a:p>
            <a:pPr algn="ctr"/>
            <a:r>
              <a:rPr lang="en-US" sz="800" b="1" dirty="0">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rPr>
              <a:t>Back</a:t>
            </a:r>
            <a:endParaRPr lang="en-US" sz="1200" b="1" dirty="0">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sym typeface="Arial Bold" charset="0"/>
            </a:endParaRPr>
          </a:p>
        </p:txBody>
      </p:sp>
      <p:sp>
        <p:nvSpPr>
          <p:cNvPr id="34" name="TextBox 33"/>
          <p:cNvSpPr txBox="1"/>
          <p:nvPr/>
        </p:nvSpPr>
        <p:spPr>
          <a:xfrm>
            <a:off x="8866360" y="4804946"/>
            <a:ext cx="277640" cy="338554"/>
          </a:xfrm>
          <a:prstGeom prst="rect">
            <a:avLst/>
          </a:prstGeom>
          <a:noFill/>
        </p:spPr>
        <p:txBody>
          <a:bodyPr wrap="none" rtlCol="0">
            <a:spAutoFit/>
          </a:bodyPr>
          <a:lstStyle/>
          <a:p>
            <a:r>
              <a:rPr lang="en-US" sz="1600" b="1" dirty="0">
                <a:solidFill>
                  <a:schemeClr val="bg1"/>
                </a:solidFill>
              </a:rPr>
              <a:t>9</a:t>
            </a:r>
          </a:p>
        </p:txBody>
      </p:sp>
    </p:spTree>
    <p:extLst>
      <p:ext uri="{BB962C8B-B14F-4D97-AF65-F5344CB8AC3E}">
        <p14:creationId xmlns:p14="http://schemas.microsoft.com/office/powerpoint/2010/main" val="1994698402"/>
      </p:ext>
    </p:extLst>
  </p:cSld>
  <p:clrMapOvr>
    <a:masterClrMapping/>
  </p:clrMapOvr>
</p:sld>
</file>

<file path=ppt/theme/theme1.xml><?xml version="1.0" encoding="utf-8"?>
<a:theme xmlns:a="http://schemas.openxmlformats.org/drawingml/2006/main" name="TN_Template_16x9_full">
  <a:themeElements>
    <a:clrScheme name="Sabre New Brand">
      <a:dk1>
        <a:sysClr val="windowText" lastClr="000000"/>
      </a:dk1>
      <a:lt1>
        <a:sysClr val="window" lastClr="FFFFFF"/>
      </a:lt1>
      <a:dk2>
        <a:srgbClr val="333333"/>
      </a:dk2>
      <a:lt2>
        <a:srgbClr val="CCCCCC"/>
      </a:lt2>
      <a:accent1>
        <a:srgbClr val="E50000"/>
      </a:accent1>
      <a:accent2>
        <a:srgbClr val="333333"/>
      </a:accent2>
      <a:accent3>
        <a:srgbClr val="CCCCCC"/>
      </a:accent3>
      <a:accent4>
        <a:srgbClr val="0066B5"/>
      </a:accent4>
      <a:accent5>
        <a:srgbClr val="F78E1E"/>
      </a:accent5>
      <a:accent6>
        <a:srgbClr val="009F93"/>
      </a:accent6>
      <a:hlink>
        <a:srgbClr val="0066B5"/>
      </a:hlink>
      <a:folHlink>
        <a:srgbClr val="009F93"/>
      </a:folHlink>
    </a:clrScheme>
    <a:fontScheme name="Sabre New Brand">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N_Template_16x9_full">
  <a:themeElements>
    <a:clrScheme name="Sabre New Brand">
      <a:dk1>
        <a:sysClr val="windowText" lastClr="000000"/>
      </a:dk1>
      <a:lt1>
        <a:sysClr val="window" lastClr="FFFFFF"/>
      </a:lt1>
      <a:dk2>
        <a:srgbClr val="333333"/>
      </a:dk2>
      <a:lt2>
        <a:srgbClr val="CCCCCC"/>
      </a:lt2>
      <a:accent1>
        <a:srgbClr val="E50000"/>
      </a:accent1>
      <a:accent2>
        <a:srgbClr val="333333"/>
      </a:accent2>
      <a:accent3>
        <a:srgbClr val="CCCCCC"/>
      </a:accent3>
      <a:accent4>
        <a:srgbClr val="0066B5"/>
      </a:accent4>
      <a:accent5>
        <a:srgbClr val="F78E1E"/>
      </a:accent5>
      <a:accent6>
        <a:srgbClr val="009F93"/>
      </a:accent6>
      <a:hlink>
        <a:srgbClr val="0066B5"/>
      </a:hlink>
      <a:folHlink>
        <a:srgbClr val="009F93"/>
      </a:folHlink>
    </a:clrScheme>
    <a:fontScheme name="Sabre New Brand">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N_Template_16x9_full">
  <a:themeElements>
    <a:clrScheme name="Sabre New Brand">
      <a:dk1>
        <a:sysClr val="windowText" lastClr="000000"/>
      </a:dk1>
      <a:lt1>
        <a:sysClr val="window" lastClr="FFFFFF"/>
      </a:lt1>
      <a:dk2>
        <a:srgbClr val="333333"/>
      </a:dk2>
      <a:lt2>
        <a:srgbClr val="CCCCCC"/>
      </a:lt2>
      <a:accent1>
        <a:srgbClr val="E50000"/>
      </a:accent1>
      <a:accent2>
        <a:srgbClr val="333333"/>
      </a:accent2>
      <a:accent3>
        <a:srgbClr val="CCCCCC"/>
      </a:accent3>
      <a:accent4>
        <a:srgbClr val="0066B5"/>
      </a:accent4>
      <a:accent5>
        <a:srgbClr val="F78E1E"/>
      </a:accent5>
      <a:accent6>
        <a:srgbClr val="009F93"/>
      </a:accent6>
      <a:hlink>
        <a:srgbClr val="0066B5"/>
      </a:hlink>
      <a:folHlink>
        <a:srgbClr val="009F93"/>
      </a:folHlink>
    </a:clrScheme>
    <a:fontScheme name="Sabre New Brand">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Data_x0020_Classification xmlns="9b4ca1ea-5fde-4d6d-bb12-7bca66b28d40">Private</Data_x0020_Classification>
    <_dlc_DocId xmlns="9b4ca1ea-5fde-4d6d-bb12-7bca66b28d40">P76ZSYCKSJRT-612-650</_dlc_DocId>
    <_dlc_DocIdUrl xmlns="9b4ca1ea-5fde-4d6d-bb12-7bca66b28d40">
      <Url>http://teams.sabre.com/tn/marketing/customer/Brand/Global/_layouts/DocIdRedir.aspx?ID=P76ZSYCKSJRT-612-650</Url>
      <Description>P76ZSYCKSJRT-612-650</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FED3CAEF887084E875A9D0A3C0826AB" ma:contentTypeVersion="6" ma:contentTypeDescription="Create a new document." ma:contentTypeScope="" ma:versionID="1714c6a3ae3dfca780b375a5bab6023b">
  <xsd:schema xmlns:xsd="http://www.w3.org/2001/XMLSchema" xmlns:xs="http://www.w3.org/2001/XMLSchema" xmlns:p="http://schemas.microsoft.com/office/2006/metadata/properties" xmlns:ns2="9b4ca1ea-5fde-4d6d-bb12-7bca66b28d40" targetNamespace="http://schemas.microsoft.com/office/2006/metadata/properties" ma:root="true" ma:fieldsID="a91ed964e98698a32ce6b8a4566ec809" ns2:_="">
    <xsd:import namespace="9b4ca1ea-5fde-4d6d-bb12-7bca66b28d40"/>
    <xsd:element name="properties">
      <xsd:complexType>
        <xsd:sequence>
          <xsd:element name="documentManagement">
            <xsd:complexType>
              <xsd:all>
                <xsd:element ref="ns2:Data_x0020_Classification"/>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4ca1ea-5fde-4d6d-bb12-7bca66b28d40" elementFormDefault="qualified">
    <xsd:import namespace="http://schemas.microsoft.com/office/2006/documentManagement/types"/>
    <xsd:import namespace="http://schemas.microsoft.com/office/infopath/2007/PartnerControls"/>
    <xsd:element name="Data_x0020_Classification" ma:index="8" ma:displayName="Data Classification" ma:default="Private" ma:description="Public – data that has been declared public knowledge by organizational departments that market company brands or work with the public on a daily basis&#10;&#10;Private – access is restricted on a “need to know” basis&#10;&#10;Protected – data that has been protected by a law or industry mandate. Sabre performs a Data Controller role for this data which concerns individuals, companies, or government organizations. Minimum necessary access is provided to staff." ma:format="Dropdown" ma:internalName="Data_x0020_Classification" ma:readOnly="false">
      <xsd:simpleType>
        <xsd:restriction base="dms:Choice">
          <xsd:enumeration value="Public"/>
          <xsd:enumeration value="Private"/>
          <xsd:enumeration value="Protected"/>
        </xsd:restriction>
      </xsd:simpleType>
    </xsd:element>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1"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05840B-458E-489D-82CE-8D754DD8F62D}">
  <ds:schemaRefs>
    <ds:schemaRef ds:uri="http://schemas.microsoft.com/office/2006/documentManagement/types"/>
    <ds:schemaRef ds:uri="http://schemas.microsoft.com/office/2006/metadata/properties"/>
    <ds:schemaRef ds:uri="http://schemas.microsoft.com/office/infopath/2007/PartnerControls"/>
    <ds:schemaRef ds:uri="9b4ca1ea-5fde-4d6d-bb12-7bca66b28d40"/>
    <ds:schemaRef ds:uri="http://www.w3.org/XML/1998/namespace"/>
    <ds:schemaRef ds:uri="http://purl.org/dc/dcmitype/"/>
    <ds:schemaRef ds:uri="http://purl.org/dc/elements/1.1/"/>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D1236CDE-EA16-40B5-9FE4-B7F5A6B8DA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4ca1ea-5fde-4d6d-bb12-7bca66b28d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624ECE-11CD-4A84-962B-35BD276FA3A9}">
  <ds:schemaRefs>
    <ds:schemaRef ds:uri="http://schemas.microsoft.com/sharepoint/events"/>
  </ds:schemaRefs>
</ds:datastoreItem>
</file>

<file path=customXml/itemProps4.xml><?xml version="1.0" encoding="utf-8"?>
<ds:datastoreItem xmlns:ds="http://schemas.openxmlformats.org/officeDocument/2006/customXml" ds:itemID="{3731A508-DBF6-40C9-A379-6B998AABD7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4085</TotalTime>
  <Words>2009</Words>
  <Application>Microsoft Office PowerPoint</Application>
  <PresentationFormat>On-screen Show (16:9)</PresentationFormat>
  <Paragraphs>326</Paragraphs>
  <Slides>24</Slides>
  <Notes>23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Arial</vt:lpstr>
      <vt:lpstr>Arial Bold</vt:lpstr>
      <vt:lpstr>Arial Narrow</vt:lpstr>
      <vt:lpstr>Calibri</vt:lpstr>
      <vt:lpstr>Courier New</vt:lpstr>
      <vt:lpstr>Georgia</vt:lpstr>
      <vt:lpstr>Segoe UI</vt:lpstr>
      <vt:lpstr>TN_Template_16x9_full</vt:lpstr>
      <vt:lpstr>1_TN_Template_16x9_full</vt:lpstr>
      <vt:lpstr>2_TN_Template_16x9_full</vt:lpstr>
      <vt:lpstr>Meet mr. abbas</vt:lpstr>
      <vt:lpstr>Travel document issues: travelers</vt:lpstr>
      <vt:lpstr>Meet Fahim</vt:lpstr>
      <vt:lpstr>Travel document issues: agencies</vt:lpstr>
      <vt:lpstr>PowerPoint Presentation</vt:lpstr>
      <vt:lpstr>Traveler screen</vt:lpstr>
      <vt:lpstr>Itinerary screen</vt:lpstr>
      <vt:lpstr>Customs screen</vt:lpstr>
      <vt:lpstr>SUMMARY screen</vt:lpstr>
      <vt:lpstr>FahIM uses</vt:lpstr>
      <vt:lpstr>Launch market: middle east</vt:lpstr>
      <vt:lpstr>Agent AND traveler benefits</vt:lpstr>
      <vt:lpstr>everyone wins with</vt:lpstr>
      <vt:lpstr>An OPPORTUNITY for sabre</vt:lpstr>
      <vt:lpstr>Cost projections</vt:lpstr>
      <vt:lpstr>Revenue projections</vt:lpstr>
      <vt:lpstr>scalability</vt:lpstr>
      <vt:lpstr>Questions and answers</vt:lpstr>
      <vt:lpstr>Questions and answers</vt:lpstr>
      <vt:lpstr>APPENDIX</vt:lpstr>
      <vt:lpstr>Sensitivity analysis</vt:lpstr>
      <vt:lpstr>Labor matrix</vt:lpstr>
      <vt:lpstr>Incremental bookings</vt:lpstr>
      <vt:lpstr>Competing offerings</vt:lpstr>
    </vt:vector>
  </TitlesOfParts>
  <Company>Sabre-Holdings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TN_Template_16x9_full</dc:title>
  <dc:creator>Rob Rogers</dc:creator>
  <dc:description>A 16:9 aspect ratio presentation template including a full complement of images and options.</dc:description>
  <cp:lastModifiedBy>Kevin Kirby</cp:lastModifiedBy>
  <cp:revision>644</cp:revision>
  <cp:lastPrinted>2014-07-31T19:44:14Z</cp:lastPrinted>
  <dcterms:created xsi:type="dcterms:W3CDTF">2013-10-15T14:33:43Z</dcterms:created>
  <dcterms:modified xsi:type="dcterms:W3CDTF">2018-10-01T16:33:18Z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0x010100BFED3CAEF887084E875A9D0A3C0826AB</vt:lpwstr>
  </property>
  <property fmtid="{D5CDD505-2E9C-101B-9397-08002B2CF9AE}" pid="3" name="_dlc_DocIdItemGuid">
    <vt:lpwstr>12754882-378f-4501-9e57-b4ebdcd0a6e0</vt:lpwstr>
  </property>
  <property fmtid="{D5CDD505-2E9C-101B-9397-08002B2CF9AE}" pid="4" name="_AdHocReviewCycleID">
    <vt:i4>2126388455</vt:i4>
  </property>
  <property fmtid="{D5CDD505-2E9C-101B-9397-08002B2CF9AE}" pid="5" name="_NewReviewCycle">
    <vt:lpwstr/>
  </property>
  <property fmtid="{D5CDD505-2E9C-101B-9397-08002B2CF9AE}" pid="6" name="_EmailSubject">
    <vt:lpwstr>Latest Red App Preso</vt:lpwstr>
  </property>
  <property fmtid="{D5CDD505-2E9C-101B-9397-08002B2CF9AE}" pid="7" name="_AuthorEmail">
    <vt:lpwstr>Kevin.Kirby@sabre.com</vt:lpwstr>
  </property>
  <property fmtid="{D5CDD505-2E9C-101B-9397-08002B2CF9AE}" pid="8" name="_AuthorEmailDisplayName">
    <vt:lpwstr>Kirby, Kevin</vt:lpwstr>
  </property>
  <property fmtid="{D5CDD505-2E9C-101B-9397-08002B2CF9AE}" pid="9" name="_PreviousAdHocReviewCycleID">
    <vt:i4>-327852855</vt:i4>
  </property>
  <property fmtid="{D5CDD505-2E9C-101B-9397-08002B2CF9AE}" pid="10" name="MSIP_Label_9ff76e1a-9621-4c0c-a789-84379d561f7b_Enabled">
    <vt:lpwstr>True</vt:lpwstr>
  </property>
  <property fmtid="{D5CDD505-2E9C-101B-9397-08002B2CF9AE}" pid="11" name="MSIP_Label_9ff76e1a-9621-4c0c-a789-84379d561f7b_Ref">
    <vt:lpwstr>https://api.informationprotection.azure.com/api/e6e68e14-0c3f-413b-abdf-8b1f8f0ade02</vt:lpwstr>
  </property>
  <property fmtid="{D5CDD505-2E9C-101B-9397-08002B2CF9AE}" pid="12" name="MSIP_Label_9ff76e1a-9621-4c0c-a789-84379d561f7b_AssignedBy">
    <vt:lpwstr>KKIR@hempel.com</vt:lpwstr>
  </property>
  <property fmtid="{D5CDD505-2E9C-101B-9397-08002B2CF9AE}" pid="13" name="MSIP_Label_9ff76e1a-9621-4c0c-a789-84379d561f7b_DateCreated">
    <vt:lpwstr>2018-10-01T11:27:06.4361951-05:00</vt:lpwstr>
  </property>
  <property fmtid="{D5CDD505-2E9C-101B-9397-08002B2CF9AE}" pid="14" name="MSIP_Label_9ff76e1a-9621-4c0c-a789-84379d561f7b_Name">
    <vt:lpwstr>Public</vt:lpwstr>
  </property>
  <property fmtid="{D5CDD505-2E9C-101B-9397-08002B2CF9AE}" pid="15" name="MSIP_Label_9ff76e1a-9621-4c0c-a789-84379d561f7b_Extended_MSFT_Method">
    <vt:lpwstr>Automatic</vt:lpwstr>
  </property>
  <property fmtid="{D5CDD505-2E9C-101B-9397-08002B2CF9AE}" pid="16" name="Sensitivity">
    <vt:lpwstr>Public</vt:lpwstr>
  </property>
</Properties>
</file>